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1" r:id="rId3"/>
    <p:sldMasterId id="2147483721" r:id="rId4"/>
  </p:sldMasterIdLst>
  <p:notesMasterIdLst>
    <p:notesMasterId r:id="rId34"/>
  </p:notesMasterIdLst>
  <p:sldIdLst>
    <p:sldId id="666" r:id="rId5"/>
    <p:sldId id="768" r:id="rId6"/>
    <p:sldId id="460" r:id="rId7"/>
    <p:sldId id="662" r:id="rId8"/>
    <p:sldId id="468" r:id="rId9"/>
    <p:sldId id="640" r:id="rId10"/>
    <p:sldId id="469" r:id="rId11"/>
    <p:sldId id="485" r:id="rId12"/>
    <p:sldId id="471" r:id="rId13"/>
    <p:sldId id="523" r:id="rId14"/>
    <p:sldId id="472" r:id="rId15"/>
    <p:sldId id="659" r:id="rId16"/>
    <p:sldId id="473" r:id="rId17"/>
    <p:sldId id="518" r:id="rId18"/>
    <p:sldId id="474" r:id="rId19"/>
    <p:sldId id="516" r:id="rId20"/>
    <p:sldId id="515" r:id="rId21"/>
    <p:sldId id="638" r:id="rId22"/>
    <p:sldId id="513" r:id="rId23"/>
    <p:sldId id="512" r:id="rId24"/>
    <p:sldId id="511" r:id="rId25"/>
    <p:sldId id="510" r:id="rId26"/>
    <p:sldId id="660" r:id="rId27"/>
    <p:sldId id="508" r:id="rId28"/>
    <p:sldId id="507" r:id="rId29"/>
    <p:sldId id="506" r:id="rId30"/>
    <p:sldId id="505" r:id="rId31"/>
    <p:sldId id="769" r:id="rId32"/>
    <p:sldId id="4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F20FF-395B-FA2E-5316-C6DD6BC022E6}" name="Patricia Hall" initials="PH" userId="uDDgBTA0DKAU6K1zgqeDoV2H0r1EfR0vfVTd51M4p5c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2200E-2AC8-40A5-A210-A9C565297C7D}" v="4" dt="2022-02-09T20:55:30.179"/>
    <p1510:client id="{E305392D-5D2F-4C86-8D03-DCD5C6341231}" v="46" dt="2022-02-09T21:46:06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all" userId="uDDgBTA0DKAU6K1zgqeDoV2H0r1EfR0vfVTd51M4p5c=" providerId="None" clId="Web-{D9B2200E-2AC8-40A5-A210-A9C565297C7D}"/>
    <pc:docChg chg="delSld modSld">
      <pc:chgData name="Patricia Hall" userId="uDDgBTA0DKAU6K1zgqeDoV2H0r1EfR0vfVTd51M4p5c=" providerId="None" clId="Web-{D9B2200E-2AC8-40A5-A210-A9C565297C7D}" dt="2022-02-09T20:55:30.179" v="1"/>
      <pc:docMkLst>
        <pc:docMk/>
      </pc:docMkLst>
      <pc:sldChg chg="del">
        <pc:chgData name="Patricia Hall" userId="uDDgBTA0DKAU6K1zgqeDoV2H0r1EfR0vfVTd51M4p5c=" providerId="None" clId="Web-{D9B2200E-2AC8-40A5-A210-A9C565297C7D}" dt="2022-02-09T20:55:30.179" v="1"/>
        <pc:sldMkLst>
          <pc:docMk/>
          <pc:sldMk cId="2703541996" sldId="436"/>
        </pc:sldMkLst>
      </pc:sldChg>
      <pc:sldChg chg="modSp">
        <pc:chgData name="Patricia Hall" userId="uDDgBTA0DKAU6K1zgqeDoV2H0r1EfR0vfVTd51M4p5c=" providerId="None" clId="Web-{D9B2200E-2AC8-40A5-A210-A9C565297C7D}" dt="2022-02-09T20:55:02.709" v="0" actId="20577"/>
        <pc:sldMkLst>
          <pc:docMk/>
          <pc:sldMk cId="555996786" sldId="467"/>
        </pc:sldMkLst>
        <pc:spChg chg="mod">
          <ac:chgData name="Patricia Hall" userId="uDDgBTA0DKAU6K1zgqeDoV2H0r1EfR0vfVTd51M4p5c=" providerId="None" clId="Web-{D9B2200E-2AC8-40A5-A210-A9C565297C7D}" dt="2022-02-09T20:55:02.709" v="0" actId="20577"/>
          <ac:spMkLst>
            <pc:docMk/>
            <pc:sldMk cId="555996786" sldId="467"/>
            <ac:spMk id="9" creationId="{2CA93099-E4C6-4D26-8BC5-565ECAA17884}"/>
          </ac:spMkLst>
        </pc:spChg>
      </pc:sldChg>
    </pc:docChg>
  </pc:docChgLst>
  <pc:docChgLst>
    <pc:chgData name="Patricia Hall" userId="uDDgBTA0DKAU6K1zgqeDoV2H0r1EfR0vfVTd51M4p5c=" providerId="None" clId="Web-{E305392D-5D2F-4C86-8D03-DCD5C6341231}"/>
    <pc:docChg chg="mod modSld">
      <pc:chgData name="Patricia Hall" userId="uDDgBTA0DKAU6K1zgqeDoV2H0r1EfR0vfVTd51M4p5c=" providerId="None" clId="Web-{E305392D-5D2F-4C86-8D03-DCD5C6341231}" dt="2022-02-09T21:46:06.477" v="41" actId="1076"/>
      <pc:docMkLst>
        <pc:docMk/>
      </pc:docMkLst>
      <pc:sldChg chg="modSp">
        <pc:chgData name="Patricia Hall" userId="uDDgBTA0DKAU6K1zgqeDoV2H0r1EfR0vfVTd51M4p5c=" providerId="None" clId="Web-{E305392D-5D2F-4C86-8D03-DCD5C6341231}" dt="2022-02-09T21:40:39.500" v="0" actId="1076"/>
        <pc:sldMkLst>
          <pc:docMk/>
          <pc:sldMk cId="2308624940" sldId="460"/>
        </pc:sldMkLst>
        <pc:spChg chg="mod">
          <ac:chgData name="Patricia Hall" userId="uDDgBTA0DKAU6K1zgqeDoV2H0r1EfR0vfVTd51M4p5c=" providerId="None" clId="Web-{E305392D-5D2F-4C86-8D03-DCD5C6341231}" dt="2022-02-09T21:40:39.500" v="0" actId="1076"/>
          <ac:spMkLst>
            <pc:docMk/>
            <pc:sldMk cId="2308624940" sldId="460"/>
            <ac:spMk id="5" creationId="{A7197111-C7A8-4C9D-A404-3D9D5114B931}"/>
          </ac:spMkLst>
        </pc:spChg>
      </pc:sldChg>
      <pc:sldChg chg="modSp">
        <pc:chgData name="Patricia Hall" userId="uDDgBTA0DKAU6K1zgqeDoV2H0r1EfR0vfVTd51M4p5c=" providerId="None" clId="Web-{E305392D-5D2F-4C86-8D03-DCD5C6341231}" dt="2022-02-09T21:40:45.047" v="1" actId="1076"/>
        <pc:sldMkLst>
          <pc:docMk/>
          <pc:sldMk cId="1314112155" sldId="468"/>
        </pc:sldMkLst>
        <pc:spChg chg="mod">
          <ac:chgData name="Patricia Hall" userId="uDDgBTA0DKAU6K1zgqeDoV2H0r1EfR0vfVTd51M4p5c=" providerId="None" clId="Web-{E305392D-5D2F-4C86-8D03-DCD5C6341231}" dt="2022-02-09T21:40:45.047" v="1" actId="1076"/>
          <ac:spMkLst>
            <pc:docMk/>
            <pc:sldMk cId="1314112155" sldId="468"/>
            <ac:spMk id="7" creationId="{6DFF2895-0AA3-4DBC-B258-91B93D6FBBC7}"/>
          </ac:spMkLst>
        </pc:spChg>
      </pc:sldChg>
      <pc:sldChg chg="modSp">
        <pc:chgData name="Patricia Hall" userId="uDDgBTA0DKAU6K1zgqeDoV2H0r1EfR0vfVTd51M4p5c=" providerId="None" clId="Web-{E305392D-5D2F-4C86-8D03-DCD5C6341231}" dt="2022-02-09T21:41:28.064" v="11" actId="20577"/>
        <pc:sldMkLst>
          <pc:docMk/>
          <pc:sldMk cId="1690697223" sldId="469"/>
        </pc:sldMkLst>
        <pc:spChg chg="mod">
          <ac:chgData name="Patricia Hall" userId="uDDgBTA0DKAU6K1zgqeDoV2H0r1EfR0vfVTd51M4p5c=" providerId="None" clId="Web-{E305392D-5D2F-4C86-8D03-DCD5C6341231}" dt="2022-02-09T21:41:28.064" v="11" actId="20577"/>
          <ac:spMkLst>
            <pc:docMk/>
            <pc:sldMk cId="1690697223" sldId="469"/>
            <ac:spMk id="5" creationId="{8807FCDB-8D88-4A4E-87BB-2DCE5D9BF162}"/>
          </ac:spMkLst>
        </pc:spChg>
      </pc:sldChg>
      <pc:sldChg chg="modSp">
        <pc:chgData name="Patricia Hall" userId="uDDgBTA0DKAU6K1zgqeDoV2H0r1EfR0vfVTd51M4p5c=" providerId="None" clId="Web-{E305392D-5D2F-4C86-8D03-DCD5C6341231}" dt="2022-02-09T21:42:48.081" v="29" actId="1076"/>
        <pc:sldMkLst>
          <pc:docMk/>
          <pc:sldMk cId="3334037561" sldId="470"/>
        </pc:sldMkLst>
        <pc:spChg chg="mod">
          <ac:chgData name="Patricia Hall" userId="uDDgBTA0DKAU6K1zgqeDoV2H0r1EfR0vfVTd51M4p5c=" providerId="None" clId="Web-{E305392D-5D2F-4C86-8D03-DCD5C6341231}" dt="2022-02-09T21:42:39.956" v="26"/>
          <ac:spMkLst>
            <pc:docMk/>
            <pc:sldMk cId="3334037561" sldId="470"/>
            <ac:spMk id="6" creationId="{3C7D0D47-BA4A-4BCC-B5BE-42E93B4290AC}"/>
          </ac:spMkLst>
        </pc:spChg>
        <pc:spChg chg="mod">
          <ac:chgData name="Patricia Hall" userId="uDDgBTA0DKAU6K1zgqeDoV2H0r1EfR0vfVTd51M4p5c=" providerId="None" clId="Web-{E305392D-5D2F-4C86-8D03-DCD5C6341231}" dt="2022-02-09T21:42:39.987" v="27"/>
          <ac:spMkLst>
            <pc:docMk/>
            <pc:sldMk cId="3334037561" sldId="470"/>
            <ac:spMk id="7" creationId="{2F7117FF-02E7-41AC-A790-BD9F164385F3}"/>
          </ac:spMkLst>
        </pc:spChg>
        <pc:spChg chg="mod">
          <ac:chgData name="Patricia Hall" userId="uDDgBTA0DKAU6K1zgqeDoV2H0r1EfR0vfVTd51M4p5c=" providerId="None" clId="Web-{E305392D-5D2F-4C86-8D03-DCD5C6341231}" dt="2022-02-09T21:42:43.972" v="28" actId="1076"/>
          <ac:spMkLst>
            <pc:docMk/>
            <pc:sldMk cId="3334037561" sldId="470"/>
            <ac:spMk id="8" creationId="{07C94413-C9D7-44E9-99A1-A54004BC45BD}"/>
          </ac:spMkLst>
        </pc:spChg>
        <pc:spChg chg="mod">
          <ac:chgData name="Patricia Hall" userId="uDDgBTA0DKAU6K1zgqeDoV2H0r1EfR0vfVTd51M4p5c=" providerId="None" clId="Web-{E305392D-5D2F-4C86-8D03-DCD5C6341231}" dt="2022-02-09T21:42:48.081" v="29" actId="1076"/>
          <ac:spMkLst>
            <pc:docMk/>
            <pc:sldMk cId="3334037561" sldId="470"/>
            <ac:spMk id="9" creationId="{D1F4B486-C03B-48ED-BC44-D17CED8703E4}"/>
          </ac:spMkLst>
        </pc:spChg>
      </pc:sldChg>
      <pc:sldChg chg="modSp">
        <pc:chgData name="Patricia Hall" userId="uDDgBTA0DKAU6K1zgqeDoV2H0r1EfR0vfVTd51M4p5c=" providerId="None" clId="Web-{E305392D-5D2F-4C86-8D03-DCD5C6341231}" dt="2022-02-09T21:45:15.022" v="32" actId="20577"/>
        <pc:sldMkLst>
          <pc:docMk/>
          <pc:sldMk cId="2919698633" sldId="472"/>
        </pc:sldMkLst>
        <pc:spChg chg="mod">
          <ac:chgData name="Patricia Hall" userId="uDDgBTA0DKAU6K1zgqeDoV2H0r1EfR0vfVTd51M4p5c=" providerId="None" clId="Web-{E305392D-5D2F-4C86-8D03-DCD5C6341231}" dt="2022-02-09T21:45:15.022" v="32" actId="20577"/>
          <ac:spMkLst>
            <pc:docMk/>
            <pc:sldMk cId="2919698633" sldId="472"/>
            <ac:spMk id="5" creationId="{D7875759-86BB-49C7-A544-E255AB703FBC}"/>
          </ac:spMkLst>
        </pc:spChg>
      </pc:sldChg>
      <pc:sldChg chg="modSp">
        <pc:chgData name="Patricia Hall" userId="uDDgBTA0DKAU6K1zgqeDoV2H0r1EfR0vfVTd51M4p5c=" providerId="None" clId="Web-{E305392D-5D2F-4C86-8D03-DCD5C6341231}" dt="2022-02-09T21:46:06.477" v="41" actId="1076"/>
        <pc:sldMkLst>
          <pc:docMk/>
          <pc:sldMk cId="2680400849" sldId="505"/>
        </pc:sldMkLst>
        <pc:spChg chg="mod">
          <ac:chgData name="Patricia Hall" userId="uDDgBTA0DKAU6K1zgqeDoV2H0r1EfR0vfVTd51M4p5c=" providerId="None" clId="Web-{E305392D-5D2F-4C86-8D03-DCD5C6341231}" dt="2022-02-09T21:46:06.477" v="41" actId="1076"/>
          <ac:spMkLst>
            <pc:docMk/>
            <pc:sldMk cId="2680400849" sldId="505"/>
            <ac:spMk id="8" creationId="{0E3B63E9-2B38-4E2F-97F3-8CE0024867C5}"/>
          </ac:spMkLst>
        </pc:spChg>
      </pc:sldChg>
      <pc:sldChg chg="modSp">
        <pc:chgData name="Patricia Hall" userId="uDDgBTA0DKAU6K1zgqeDoV2H0r1EfR0vfVTd51M4p5c=" providerId="None" clId="Web-{E305392D-5D2F-4C86-8D03-DCD5C6341231}" dt="2022-02-09T21:45:39.742" v="40" actId="20577"/>
        <pc:sldMkLst>
          <pc:docMk/>
          <pc:sldMk cId="3550786499" sldId="513"/>
        </pc:sldMkLst>
        <pc:spChg chg="mod">
          <ac:chgData name="Patricia Hall" userId="uDDgBTA0DKAU6K1zgqeDoV2H0r1EfR0vfVTd51M4p5c=" providerId="None" clId="Web-{E305392D-5D2F-4C86-8D03-DCD5C6341231}" dt="2022-02-09T21:45:39.742" v="40" actId="20577"/>
          <ac:spMkLst>
            <pc:docMk/>
            <pc:sldMk cId="3550786499" sldId="513"/>
            <ac:spMk id="5" creationId="{AED9D8CA-5BF1-4D1D-8D41-312A9CD8A3D8}"/>
          </ac:spMkLst>
        </pc:spChg>
      </pc:sldChg>
      <pc:sldChg chg="addCm">
        <pc:chgData name="Patricia Hall" userId="uDDgBTA0DKAU6K1zgqeDoV2H0r1EfR0vfVTd51M4p5c=" providerId="None" clId="Web-{E305392D-5D2F-4C86-8D03-DCD5C6341231}" dt="2022-02-09T21:45:06.319" v="31"/>
        <pc:sldMkLst>
          <pc:docMk/>
          <pc:sldMk cId="1947342438" sldId="522"/>
        </pc:sldMkLst>
      </pc:sldChg>
      <pc:sldChg chg="modSp">
        <pc:chgData name="Patricia Hall" userId="uDDgBTA0DKAU6K1zgqeDoV2H0r1EfR0vfVTd51M4p5c=" providerId="None" clId="Web-{E305392D-5D2F-4C86-8D03-DCD5C6341231}" dt="2022-02-09T21:40:48.984" v="2" actId="1076"/>
        <pc:sldMkLst>
          <pc:docMk/>
          <pc:sldMk cId="2274816198" sldId="640"/>
        </pc:sldMkLst>
        <pc:spChg chg="mod">
          <ac:chgData name="Patricia Hall" userId="uDDgBTA0DKAU6K1zgqeDoV2H0r1EfR0vfVTd51M4p5c=" providerId="None" clId="Web-{E305392D-5D2F-4C86-8D03-DCD5C6341231}" dt="2022-02-09T21:40:48.984" v="2" actId="1076"/>
          <ac:spMkLst>
            <pc:docMk/>
            <pc:sldMk cId="2274816198" sldId="640"/>
            <ac:spMk id="7" creationId="{6DFF2895-0AA3-4DBC-B258-91B93D6FBB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79F23-0B24-F848-9ABE-CE25ECFF75C6}" type="doc">
      <dgm:prSet loTypeId="urn:microsoft.com/office/officeart/2005/8/layout/lProcess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BDC7E-BCC7-FE46-899D-0661D481295B}">
      <dgm:prSet phldrT="[Text]"/>
      <dgm:spPr/>
      <dgm:t>
        <a:bodyPr/>
        <a:lstStyle/>
        <a:p>
          <a:r>
            <a:rPr lang="en-US" dirty="0"/>
            <a:t>AIM</a:t>
          </a:r>
        </a:p>
      </dgm:t>
    </dgm:pt>
    <dgm:pt modelId="{95B0C8F9-56DD-DE41-96A5-AF6FFF0C8304}" type="parTrans" cxnId="{5EA47C35-BE72-E344-A788-7D0378D92017}">
      <dgm:prSet/>
      <dgm:spPr/>
      <dgm:t>
        <a:bodyPr/>
        <a:lstStyle/>
        <a:p>
          <a:endParaRPr lang="en-US"/>
        </a:p>
      </dgm:t>
    </dgm:pt>
    <dgm:pt modelId="{1D516785-FB30-AC44-BF3C-B59BB1B69739}" type="sibTrans" cxnId="{5EA47C35-BE72-E344-A788-7D0378D92017}">
      <dgm:prSet/>
      <dgm:spPr/>
      <dgm:t>
        <a:bodyPr/>
        <a:lstStyle/>
        <a:p>
          <a:endParaRPr lang="en-US"/>
        </a:p>
      </dgm:t>
    </dgm:pt>
    <dgm:pt modelId="{7F9B0AA9-9BE6-824D-9E47-551FB3271F5C}">
      <dgm:prSet phldrT="[Text]"/>
      <dgm:spPr/>
      <dgm:t>
        <a:bodyPr/>
        <a:lstStyle/>
        <a:p>
          <a:r>
            <a:rPr lang="en-US" dirty="0"/>
            <a:t>What are you trying to accomplish?</a:t>
          </a:r>
        </a:p>
      </dgm:t>
    </dgm:pt>
    <dgm:pt modelId="{41BA1DEA-2B63-344C-895F-AE72C32F25E4}" type="parTrans" cxnId="{DEFDE9B7-1F98-9948-9D75-A0366412C957}">
      <dgm:prSet/>
      <dgm:spPr/>
      <dgm:t>
        <a:bodyPr/>
        <a:lstStyle/>
        <a:p>
          <a:endParaRPr lang="en-US"/>
        </a:p>
      </dgm:t>
    </dgm:pt>
    <dgm:pt modelId="{919B6BA0-214E-1A45-BA58-00AF0469BA0C}" type="sibTrans" cxnId="{DEFDE9B7-1F98-9948-9D75-A0366412C957}">
      <dgm:prSet/>
      <dgm:spPr/>
      <dgm:t>
        <a:bodyPr/>
        <a:lstStyle/>
        <a:p>
          <a:endParaRPr lang="en-US"/>
        </a:p>
      </dgm:t>
    </dgm:pt>
    <dgm:pt modelId="{B3FC00A0-8B7A-0C43-9B0D-A76E7A1157B9}">
      <dgm:prSet phldrT="[Text]"/>
      <dgm:spPr/>
      <dgm:t>
        <a:bodyPr/>
        <a:lstStyle/>
        <a:p>
          <a:r>
            <a:rPr lang="en-US" dirty="0"/>
            <a:t>METRIC</a:t>
          </a:r>
        </a:p>
      </dgm:t>
    </dgm:pt>
    <dgm:pt modelId="{7164FD37-E0B5-AF40-AB57-013B7C1D80C1}" type="parTrans" cxnId="{9E3E3EE5-1D80-DE40-8FC3-6D230E3061AB}">
      <dgm:prSet/>
      <dgm:spPr/>
      <dgm:t>
        <a:bodyPr/>
        <a:lstStyle/>
        <a:p>
          <a:endParaRPr lang="en-US"/>
        </a:p>
      </dgm:t>
    </dgm:pt>
    <dgm:pt modelId="{25DB6E81-12F4-9647-B8DF-17313E3B0B62}" type="sibTrans" cxnId="{9E3E3EE5-1D80-DE40-8FC3-6D230E3061AB}">
      <dgm:prSet/>
      <dgm:spPr/>
      <dgm:t>
        <a:bodyPr/>
        <a:lstStyle/>
        <a:p>
          <a:endParaRPr lang="en-US"/>
        </a:p>
      </dgm:t>
    </dgm:pt>
    <dgm:pt modelId="{F908BFF7-7F1D-FE49-B1A6-2EC1C40C73E5}">
      <dgm:prSet phldrT="[Text]"/>
      <dgm:spPr/>
      <dgm:t>
        <a:bodyPr/>
        <a:lstStyle/>
        <a:p>
          <a:r>
            <a:rPr lang="en-US" b="1" dirty="0">
              <a:solidFill>
                <a:schemeClr val="accent3">
                  <a:lumMod val="75000"/>
                </a:schemeClr>
              </a:solidFill>
            </a:rPr>
            <a:t>How will you know if a change is an improvement?</a:t>
          </a:r>
        </a:p>
      </dgm:t>
    </dgm:pt>
    <dgm:pt modelId="{93B8EC71-E592-3446-A997-17654BBCDE3A}" type="parTrans" cxnId="{322969C2-E260-7847-B1F9-16CE57B462ED}">
      <dgm:prSet/>
      <dgm:spPr/>
      <dgm:t>
        <a:bodyPr/>
        <a:lstStyle/>
        <a:p>
          <a:endParaRPr lang="en-US"/>
        </a:p>
      </dgm:t>
    </dgm:pt>
    <dgm:pt modelId="{387B71A6-BA99-7642-B521-20DF1A7CFED5}" type="sibTrans" cxnId="{322969C2-E260-7847-B1F9-16CE57B462ED}">
      <dgm:prSet/>
      <dgm:spPr/>
      <dgm:t>
        <a:bodyPr/>
        <a:lstStyle/>
        <a:p>
          <a:endParaRPr lang="en-US"/>
        </a:p>
      </dgm:t>
    </dgm:pt>
    <dgm:pt modelId="{821ACD29-3CDF-A949-874B-1882E61F34F5}">
      <dgm:prSet phldrT="[Text]"/>
      <dgm:spPr/>
      <dgm:t>
        <a:bodyPr/>
        <a:lstStyle/>
        <a:p>
          <a:r>
            <a:rPr lang="en-US" dirty="0"/>
            <a:t>CHANGE</a:t>
          </a:r>
        </a:p>
      </dgm:t>
    </dgm:pt>
    <dgm:pt modelId="{BA8ABFF5-58BD-D245-B029-B20E6C8DA064}" type="parTrans" cxnId="{E090C4C4-5561-A448-A951-C8B399E00B60}">
      <dgm:prSet/>
      <dgm:spPr/>
      <dgm:t>
        <a:bodyPr/>
        <a:lstStyle/>
        <a:p>
          <a:endParaRPr lang="en-US"/>
        </a:p>
      </dgm:t>
    </dgm:pt>
    <dgm:pt modelId="{D6263DA0-DDF6-0B42-B7E7-81E543F88765}" type="sibTrans" cxnId="{E090C4C4-5561-A448-A951-C8B399E00B60}">
      <dgm:prSet/>
      <dgm:spPr/>
      <dgm:t>
        <a:bodyPr/>
        <a:lstStyle/>
        <a:p>
          <a:endParaRPr lang="en-US"/>
        </a:p>
      </dgm:t>
    </dgm:pt>
    <dgm:pt modelId="{672B209C-0CC8-694B-B51A-777929E3A513}">
      <dgm:prSet phldrT="[Text]"/>
      <dgm:spPr/>
      <dgm:t>
        <a:bodyPr/>
        <a:lstStyle/>
        <a:p>
          <a:r>
            <a:rPr lang="en-US" dirty="0"/>
            <a:t>What change will you make</a:t>
          </a:r>
          <a:r>
            <a:rPr lang="en-US" baseline="0" dirty="0"/>
            <a:t> that will result in an</a:t>
          </a:r>
          <a:r>
            <a:rPr lang="en-US" dirty="0"/>
            <a:t> improvement?</a:t>
          </a:r>
        </a:p>
      </dgm:t>
    </dgm:pt>
    <dgm:pt modelId="{703515DA-7F92-7448-ACE7-A9B28A1F3299}" type="parTrans" cxnId="{3A929EC7-D08B-7942-9C7D-9D8D4A1167AC}">
      <dgm:prSet/>
      <dgm:spPr/>
      <dgm:t>
        <a:bodyPr/>
        <a:lstStyle/>
        <a:p>
          <a:endParaRPr lang="en-US"/>
        </a:p>
      </dgm:t>
    </dgm:pt>
    <dgm:pt modelId="{196043D5-33C8-7849-A032-9CCB656F299C}" type="sibTrans" cxnId="{3A929EC7-D08B-7942-9C7D-9D8D4A1167AC}">
      <dgm:prSet/>
      <dgm:spPr/>
      <dgm:t>
        <a:bodyPr/>
        <a:lstStyle/>
        <a:p>
          <a:endParaRPr lang="en-US"/>
        </a:p>
      </dgm:t>
    </dgm:pt>
    <dgm:pt modelId="{E630923D-66C7-7648-8009-5CC1EFBF6636}" type="pres">
      <dgm:prSet presAssocID="{E4179F23-0B24-F848-9ABE-CE25ECFF75C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D074E93-D109-EE45-9690-8F990BA20A5C}" type="pres">
      <dgm:prSet presAssocID="{A31BDC7E-BCC7-FE46-899D-0661D481295B}" presName="horFlow" presStyleCnt="0"/>
      <dgm:spPr/>
    </dgm:pt>
    <dgm:pt modelId="{70BDC01F-EC5F-4345-844A-A9FA62B07C17}" type="pres">
      <dgm:prSet presAssocID="{A31BDC7E-BCC7-FE46-899D-0661D481295B}" presName="bigChev" presStyleLbl="node1" presStyleIdx="0" presStyleCnt="3"/>
      <dgm:spPr/>
    </dgm:pt>
    <dgm:pt modelId="{C3A91A6D-BF62-5E4D-8098-DD52421B64DC}" type="pres">
      <dgm:prSet presAssocID="{41BA1DEA-2B63-344C-895F-AE72C32F25E4}" presName="parTrans" presStyleCnt="0"/>
      <dgm:spPr/>
    </dgm:pt>
    <dgm:pt modelId="{C94203B5-AAA4-4643-96AB-A8AA17B26358}" type="pres">
      <dgm:prSet presAssocID="{7F9B0AA9-9BE6-824D-9E47-551FB3271F5C}" presName="node" presStyleLbl="alignAccFollowNode1" presStyleIdx="0" presStyleCnt="3" custScaleX="217886">
        <dgm:presLayoutVars>
          <dgm:bulletEnabled val="1"/>
        </dgm:presLayoutVars>
      </dgm:prSet>
      <dgm:spPr/>
    </dgm:pt>
    <dgm:pt modelId="{88235BE9-036C-D645-A1ED-45BDB2CC4FF0}" type="pres">
      <dgm:prSet presAssocID="{A31BDC7E-BCC7-FE46-899D-0661D481295B}" presName="vSp" presStyleCnt="0"/>
      <dgm:spPr/>
    </dgm:pt>
    <dgm:pt modelId="{B9B5C36C-6A76-D24E-8A2D-ED837DBEABD9}" type="pres">
      <dgm:prSet presAssocID="{B3FC00A0-8B7A-0C43-9B0D-A76E7A1157B9}" presName="horFlow" presStyleCnt="0"/>
      <dgm:spPr/>
    </dgm:pt>
    <dgm:pt modelId="{0B4188B1-65F9-F442-B3D2-4E552D0DE9FE}" type="pres">
      <dgm:prSet presAssocID="{B3FC00A0-8B7A-0C43-9B0D-A76E7A1157B9}" presName="bigChev" presStyleLbl="node1" presStyleIdx="1" presStyleCnt="3"/>
      <dgm:spPr/>
    </dgm:pt>
    <dgm:pt modelId="{1C922201-74E2-C348-A3AC-4273A5864019}" type="pres">
      <dgm:prSet presAssocID="{93B8EC71-E592-3446-A997-17654BBCDE3A}" presName="parTrans" presStyleCnt="0"/>
      <dgm:spPr/>
    </dgm:pt>
    <dgm:pt modelId="{4F70CD7B-AF24-1A4F-A08F-1E6F138C07AD}" type="pres">
      <dgm:prSet presAssocID="{F908BFF7-7F1D-FE49-B1A6-2EC1C40C73E5}" presName="node" presStyleLbl="alignAccFollowNode1" presStyleIdx="1" presStyleCnt="3" custScaleX="218865">
        <dgm:presLayoutVars>
          <dgm:bulletEnabled val="1"/>
        </dgm:presLayoutVars>
      </dgm:prSet>
      <dgm:spPr/>
    </dgm:pt>
    <dgm:pt modelId="{AB4B8D21-1503-CD46-91A1-D4591584942D}" type="pres">
      <dgm:prSet presAssocID="{B3FC00A0-8B7A-0C43-9B0D-A76E7A1157B9}" presName="vSp" presStyleCnt="0"/>
      <dgm:spPr/>
    </dgm:pt>
    <dgm:pt modelId="{E336994F-B6FA-284A-85AC-5BDC4B777A37}" type="pres">
      <dgm:prSet presAssocID="{821ACD29-3CDF-A949-874B-1882E61F34F5}" presName="horFlow" presStyleCnt="0"/>
      <dgm:spPr/>
    </dgm:pt>
    <dgm:pt modelId="{1013D756-6071-E94D-BCE9-ED0C256FDE1A}" type="pres">
      <dgm:prSet presAssocID="{821ACD29-3CDF-A949-874B-1882E61F34F5}" presName="bigChev" presStyleLbl="node1" presStyleIdx="2" presStyleCnt="3"/>
      <dgm:spPr/>
    </dgm:pt>
    <dgm:pt modelId="{D50356AD-EE97-C14C-BF69-7EA05FCCC87C}" type="pres">
      <dgm:prSet presAssocID="{703515DA-7F92-7448-ACE7-A9B28A1F3299}" presName="parTrans" presStyleCnt="0"/>
      <dgm:spPr/>
    </dgm:pt>
    <dgm:pt modelId="{76B143C9-D7FE-EC4C-B79F-6175AF00DAB1}" type="pres">
      <dgm:prSet presAssocID="{672B209C-0CC8-694B-B51A-777929E3A513}" presName="node" presStyleLbl="alignAccFollowNode1" presStyleIdx="2" presStyleCnt="3" custScaleX="220343">
        <dgm:presLayoutVars>
          <dgm:bulletEnabled val="1"/>
        </dgm:presLayoutVars>
      </dgm:prSet>
      <dgm:spPr/>
    </dgm:pt>
  </dgm:ptLst>
  <dgm:cxnLst>
    <dgm:cxn modelId="{5EA47C35-BE72-E344-A788-7D0378D92017}" srcId="{E4179F23-0B24-F848-9ABE-CE25ECFF75C6}" destId="{A31BDC7E-BCC7-FE46-899D-0661D481295B}" srcOrd="0" destOrd="0" parTransId="{95B0C8F9-56DD-DE41-96A5-AF6FFF0C8304}" sibTransId="{1D516785-FB30-AC44-BF3C-B59BB1B69739}"/>
    <dgm:cxn modelId="{D00BBD3F-E801-4AD0-99C8-D615FC9BBD81}" type="presOf" srcId="{A31BDC7E-BCC7-FE46-899D-0661D481295B}" destId="{70BDC01F-EC5F-4345-844A-A9FA62B07C17}" srcOrd="0" destOrd="0" presId="urn:microsoft.com/office/officeart/2005/8/layout/lProcess3"/>
    <dgm:cxn modelId="{E7C27046-A663-462E-8E80-EBFB6C9EC207}" type="presOf" srcId="{F908BFF7-7F1D-FE49-B1A6-2EC1C40C73E5}" destId="{4F70CD7B-AF24-1A4F-A08F-1E6F138C07AD}" srcOrd="0" destOrd="0" presId="urn:microsoft.com/office/officeart/2005/8/layout/lProcess3"/>
    <dgm:cxn modelId="{F2A3C786-CFFF-46C3-9854-E808A26A8529}" type="presOf" srcId="{B3FC00A0-8B7A-0C43-9B0D-A76E7A1157B9}" destId="{0B4188B1-65F9-F442-B3D2-4E552D0DE9FE}" srcOrd="0" destOrd="0" presId="urn:microsoft.com/office/officeart/2005/8/layout/lProcess3"/>
    <dgm:cxn modelId="{E4219D87-470E-480D-AB62-2FCE2AB19BED}" type="presOf" srcId="{821ACD29-3CDF-A949-874B-1882E61F34F5}" destId="{1013D756-6071-E94D-BCE9-ED0C256FDE1A}" srcOrd="0" destOrd="0" presId="urn:microsoft.com/office/officeart/2005/8/layout/lProcess3"/>
    <dgm:cxn modelId="{197AA39D-1BAC-4555-A4E6-5EB39582D1F0}" type="presOf" srcId="{7F9B0AA9-9BE6-824D-9E47-551FB3271F5C}" destId="{C94203B5-AAA4-4643-96AB-A8AA17B26358}" srcOrd="0" destOrd="0" presId="urn:microsoft.com/office/officeart/2005/8/layout/lProcess3"/>
    <dgm:cxn modelId="{DEFDE9B7-1F98-9948-9D75-A0366412C957}" srcId="{A31BDC7E-BCC7-FE46-899D-0661D481295B}" destId="{7F9B0AA9-9BE6-824D-9E47-551FB3271F5C}" srcOrd="0" destOrd="0" parTransId="{41BA1DEA-2B63-344C-895F-AE72C32F25E4}" sibTransId="{919B6BA0-214E-1A45-BA58-00AF0469BA0C}"/>
    <dgm:cxn modelId="{900567BC-8182-4E37-A5E9-7F35D444F046}" type="presOf" srcId="{E4179F23-0B24-F848-9ABE-CE25ECFF75C6}" destId="{E630923D-66C7-7648-8009-5CC1EFBF6636}" srcOrd="0" destOrd="0" presId="urn:microsoft.com/office/officeart/2005/8/layout/lProcess3"/>
    <dgm:cxn modelId="{322969C2-E260-7847-B1F9-16CE57B462ED}" srcId="{B3FC00A0-8B7A-0C43-9B0D-A76E7A1157B9}" destId="{F908BFF7-7F1D-FE49-B1A6-2EC1C40C73E5}" srcOrd="0" destOrd="0" parTransId="{93B8EC71-E592-3446-A997-17654BBCDE3A}" sibTransId="{387B71A6-BA99-7642-B521-20DF1A7CFED5}"/>
    <dgm:cxn modelId="{E090C4C4-5561-A448-A951-C8B399E00B60}" srcId="{E4179F23-0B24-F848-9ABE-CE25ECFF75C6}" destId="{821ACD29-3CDF-A949-874B-1882E61F34F5}" srcOrd="2" destOrd="0" parTransId="{BA8ABFF5-58BD-D245-B029-B20E6C8DA064}" sibTransId="{D6263DA0-DDF6-0B42-B7E7-81E543F88765}"/>
    <dgm:cxn modelId="{3A929EC7-D08B-7942-9C7D-9D8D4A1167AC}" srcId="{821ACD29-3CDF-A949-874B-1882E61F34F5}" destId="{672B209C-0CC8-694B-B51A-777929E3A513}" srcOrd="0" destOrd="0" parTransId="{703515DA-7F92-7448-ACE7-A9B28A1F3299}" sibTransId="{196043D5-33C8-7849-A032-9CCB656F299C}"/>
    <dgm:cxn modelId="{99135EDF-DA9F-41FB-9310-99FCDDCB5C02}" type="presOf" srcId="{672B209C-0CC8-694B-B51A-777929E3A513}" destId="{76B143C9-D7FE-EC4C-B79F-6175AF00DAB1}" srcOrd="0" destOrd="0" presId="urn:microsoft.com/office/officeart/2005/8/layout/lProcess3"/>
    <dgm:cxn modelId="{9E3E3EE5-1D80-DE40-8FC3-6D230E3061AB}" srcId="{E4179F23-0B24-F848-9ABE-CE25ECFF75C6}" destId="{B3FC00A0-8B7A-0C43-9B0D-A76E7A1157B9}" srcOrd="1" destOrd="0" parTransId="{7164FD37-E0B5-AF40-AB57-013B7C1D80C1}" sibTransId="{25DB6E81-12F4-9647-B8DF-17313E3B0B62}"/>
    <dgm:cxn modelId="{792E473C-AFD8-4CBD-B119-03A5FE51570E}" type="presParOf" srcId="{E630923D-66C7-7648-8009-5CC1EFBF6636}" destId="{1D074E93-D109-EE45-9690-8F990BA20A5C}" srcOrd="0" destOrd="0" presId="urn:microsoft.com/office/officeart/2005/8/layout/lProcess3"/>
    <dgm:cxn modelId="{DD387266-6424-482F-BE00-EC91B1676312}" type="presParOf" srcId="{1D074E93-D109-EE45-9690-8F990BA20A5C}" destId="{70BDC01F-EC5F-4345-844A-A9FA62B07C17}" srcOrd="0" destOrd="0" presId="urn:microsoft.com/office/officeart/2005/8/layout/lProcess3"/>
    <dgm:cxn modelId="{982DFCAD-F428-4321-AC50-ABF50C0BCECC}" type="presParOf" srcId="{1D074E93-D109-EE45-9690-8F990BA20A5C}" destId="{C3A91A6D-BF62-5E4D-8098-DD52421B64DC}" srcOrd="1" destOrd="0" presId="urn:microsoft.com/office/officeart/2005/8/layout/lProcess3"/>
    <dgm:cxn modelId="{37144EC1-99CD-4267-B391-6EA6D0185C4A}" type="presParOf" srcId="{1D074E93-D109-EE45-9690-8F990BA20A5C}" destId="{C94203B5-AAA4-4643-96AB-A8AA17B26358}" srcOrd="2" destOrd="0" presId="urn:microsoft.com/office/officeart/2005/8/layout/lProcess3"/>
    <dgm:cxn modelId="{1265EAAB-E58C-4E0C-A411-92B311F0BAAF}" type="presParOf" srcId="{E630923D-66C7-7648-8009-5CC1EFBF6636}" destId="{88235BE9-036C-D645-A1ED-45BDB2CC4FF0}" srcOrd="1" destOrd="0" presId="urn:microsoft.com/office/officeart/2005/8/layout/lProcess3"/>
    <dgm:cxn modelId="{05C116A1-2F57-4457-94E2-4A2F1AB2C210}" type="presParOf" srcId="{E630923D-66C7-7648-8009-5CC1EFBF6636}" destId="{B9B5C36C-6A76-D24E-8A2D-ED837DBEABD9}" srcOrd="2" destOrd="0" presId="urn:microsoft.com/office/officeart/2005/8/layout/lProcess3"/>
    <dgm:cxn modelId="{47D57DEB-DB0B-4E39-BCF9-AC91C3676284}" type="presParOf" srcId="{B9B5C36C-6A76-D24E-8A2D-ED837DBEABD9}" destId="{0B4188B1-65F9-F442-B3D2-4E552D0DE9FE}" srcOrd="0" destOrd="0" presId="urn:microsoft.com/office/officeart/2005/8/layout/lProcess3"/>
    <dgm:cxn modelId="{982FD20B-F7CE-47A2-BA4C-F468777D194E}" type="presParOf" srcId="{B9B5C36C-6A76-D24E-8A2D-ED837DBEABD9}" destId="{1C922201-74E2-C348-A3AC-4273A5864019}" srcOrd="1" destOrd="0" presId="urn:microsoft.com/office/officeart/2005/8/layout/lProcess3"/>
    <dgm:cxn modelId="{AAD1D140-3909-4900-825B-1526B3564C73}" type="presParOf" srcId="{B9B5C36C-6A76-D24E-8A2D-ED837DBEABD9}" destId="{4F70CD7B-AF24-1A4F-A08F-1E6F138C07AD}" srcOrd="2" destOrd="0" presId="urn:microsoft.com/office/officeart/2005/8/layout/lProcess3"/>
    <dgm:cxn modelId="{9910303B-AC62-4C5E-B88B-120EC06446FF}" type="presParOf" srcId="{E630923D-66C7-7648-8009-5CC1EFBF6636}" destId="{AB4B8D21-1503-CD46-91A1-D4591584942D}" srcOrd="3" destOrd="0" presId="urn:microsoft.com/office/officeart/2005/8/layout/lProcess3"/>
    <dgm:cxn modelId="{0A5D533B-16D0-45E6-B5A9-0E5EC928FE36}" type="presParOf" srcId="{E630923D-66C7-7648-8009-5CC1EFBF6636}" destId="{E336994F-B6FA-284A-85AC-5BDC4B777A37}" srcOrd="4" destOrd="0" presId="urn:microsoft.com/office/officeart/2005/8/layout/lProcess3"/>
    <dgm:cxn modelId="{99177855-7683-4AC1-808E-E43D0C5042B2}" type="presParOf" srcId="{E336994F-B6FA-284A-85AC-5BDC4B777A37}" destId="{1013D756-6071-E94D-BCE9-ED0C256FDE1A}" srcOrd="0" destOrd="0" presId="urn:microsoft.com/office/officeart/2005/8/layout/lProcess3"/>
    <dgm:cxn modelId="{5545FB80-F891-4935-9A3B-2E35975218AB}" type="presParOf" srcId="{E336994F-B6FA-284A-85AC-5BDC4B777A37}" destId="{D50356AD-EE97-C14C-BF69-7EA05FCCC87C}" srcOrd="1" destOrd="0" presId="urn:microsoft.com/office/officeart/2005/8/layout/lProcess3"/>
    <dgm:cxn modelId="{D8E58AA6-EE24-43F0-BBB9-196975F260AC}" type="presParOf" srcId="{E336994F-B6FA-284A-85AC-5BDC4B777A37}" destId="{76B143C9-D7FE-EC4C-B79F-6175AF00DAB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DFDDB-52CA-6C44-AE6B-F3134C3A6C61}" type="doc">
      <dgm:prSet loTypeId="urn:microsoft.com/office/officeart/2005/8/layout/hProcess6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459B9-3360-5049-ADA9-F52E98DB8FAC}">
      <dgm:prSet phldrT="[Text]"/>
      <dgm:spPr>
        <a:solidFill>
          <a:schemeClr val="accent2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/>
            <a:t>INPUTS</a:t>
          </a:r>
          <a:endParaRPr lang="en-US" b="1" dirty="0"/>
        </a:p>
      </dgm:t>
    </dgm:pt>
    <dgm:pt modelId="{C5AD0255-9C80-FD41-8A9D-298019D1FBC2}" type="parTrans" cxnId="{AAEF5DF6-6E73-0845-9F8B-F689F2761F24}">
      <dgm:prSet/>
      <dgm:spPr/>
      <dgm:t>
        <a:bodyPr/>
        <a:lstStyle/>
        <a:p>
          <a:endParaRPr lang="en-US"/>
        </a:p>
      </dgm:t>
    </dgm:pt>
    <dgm:pt modelId="{D4AA1F5A-2898-8E4B-94E1-B7E132ECCE5C}" type="sibTrans" cxnId="{AAEF5DF6-6E73-0845-9F8B-F689F2761F24}">
      <dgm:prSet/>
      <dgm:spPr/>
      <dgm:t>
        <a:bodyPr/>
        <a:lstStyle/>
        <a:p>
          <a:endParaRPr lang="en-US"/>
        </a:p>
      </dgm:t>
    </dgm:pt>
    <dgm:pt modelId="{2B6A1A8F-1E39-C147-BE53-3E5B65993167}">
      <dgm:prSet phldrT="[Text]"/>
      <dgm:spPr/>
      <dgm:t>
        <a:bodyPr/>
        <a:lstStyle/>
        <a:p>
          <a:r>
            <a:rPr lang="en-US" dirty="0"/>
            <a:t>Input #1</a:t>
          </a:r>
        </a:p>
      </dgm:t>
    </dgm:pt>
    <dgm:pt modelId="{35F7A49B-1DD9-E84F-858A-6F2CFD35A628}" type="parTrans" cxnId="{76D34484-B5D7-854F-A84B-ADC26FBD558C}">
      <dgm:prSet/>
      <dgm:spPr/>
      <dgm:t>
        <a:bodyPr/>
        <a:lstStyle/>
        <a:p>
          <a:endParaRPr lang="en-US"/>
        </a:p>
      </dgm:t>
    </dgm:pt>
    <dgm:pt modelId="{6B6B764B-B2E4-6545-BF52-CCE15A1B19A0}" type="sibTrans" cxnId="{76D34484-B5D7-854F-A84B-ADC26FBD558C}">
      <dgm:prSet/>
      <dgm:spPr/>
      <dgm:t>
        <a:bodyPr/>
        <a:lstStyle/>
        <a:p>
          <a:endParaRPr lang="en-US"/>
        </a:p>
      </dgm:t>
    </dgm:pt>
    <dgm:pt modelId="{9284311E-7783-0044-8D1C-521326AD84F9}">
      <dgm:prSet phldrT="[Text]"/>
      <dgm:spPr/>
      <dgm:t>
        <a:bodyPr/>
        <a:lstStyle/>
        <a:p>
          <a:r>
            <a:rPr lang="en-US" dirty="0"/>
            <a:t>Input #2</a:t>
          </a:r>
        </a:p>
      </dgm:t>
    </dgm:pt>
    <dgm:pt modelId="{4A778E8A-797D-3D45-91DC-234DE9052B6A}" type="parTrans" cxnId="{AC865FD9-96BD-2645-86BD-03287029D558}">
      <dgm:prSet/>
      <dgm:spPr/>
      <dgm:t>
        <a:bodyPr/>
        <a:lstStyle/>
        <a:p>
          <a:endParaRPr lang="en-US"/>
        </a:p>
      </dgm:t>
    </dgm:pt>
    <dgm:pt modelId="{5B9BA30B-1F3A-3344-B82C-68B0F238FB5F}" type="sibTrans" cxnId="{AC865FD9-96BD-2645-86BD-03287029D558}">
      <dgm:prSet/>
      <dgm:spPr/>
      <dgm:t>
        <a:bodyPr/>
        <a:lstStyle/>
        <a:p>
          <a:endParaRPr lang="en-US"/>
        </a:p>
      </dgm:t>
    </dgm:pt>
    <dgm:pt modelId="{1669DC4C-55CC-DA4D-A392-F35B643C1556}">
      <dgm:prSet phldrT="[Text]"/>
      <dgm:spPr/>
      <dgm:t>
        <a:bodyPr/>
        <a:lstStyle/>
        <a:p>
          <a:r>
            <a:rPr lang="en-US" dirty="0"/>
            <a:t>Input #3</a:t>
          </a:r>
        </a:p>
      </dgm:t>
    </dgm:pt>
    <dgm:pt modelId="{F940567F-0887-FE41-A8E8-3D2E0F5AFA88}" type="parTrans" cxnId="{E58BAE3C-32CF-874F-B72B-FBD38B160071}">
      <dgm:prSet/>
      <dgm:spPr/>
      <dgm:t>
        <a:bodyPr/>
        <a:lstStyle/>
        <a:p>
          <a:endParaRPr lang="en-US"/>
        </a:p>
      </dgm:t>
    </dgm:pt>
    <dgm:pt modelId="{69242588-C7B7-6C4E-970C-70EEC789AA9B}" type="sibTrans" cxnId="{E58BAE3C-32CF-874F-B72B-FBD38B160071}">
      <dgm:prSet/>
      <dgm:spPr/>
      <dgm:t>
        <a:bodyPr/>
        <a:lstStyle/>
        <a:p>
          <a:endParaRPr lang="en-US"/>
        </a:p>
      </dgm:t>
    </dgm:pt>
    <dgm:pt modelId="{08586F10-2238-0846-A8D5-86CD5D36B658}">
      <dgm:prSet phldrT="[Text]"/>
      <dgm:spPr/>
      <dgm:t>
        <a:bodyPr/>
        <a:lstStyle/>
        <a:p>
          <a:r>
            <a:rPr lang="en-US" b="1" dirty="0"/>
            <a:t>Process Step</a:t>
          </a:r>
        </a:p>
      </dgm:t>
    </dgm:pt>
    <dgm:pt modelId="{5A93991A-A7FB-234C-9AE2-A7FD7F385056}" type="parTrans" cxnId="{EA7B086F-AE69-1946-9FF6-D11DE1018E27}">
      <dgm:prSet/>
      <dgm:spPr/>
      <dgm:t>
        <a:bodyPr/>
        <a:lstStyle/>
        <a:p>
          <a:endParaRPr lang="en-US"/>
        </a:p>
      </dgm:t>
    </dgm:pt>
    <dgm:pt modelId="{94A5EEA0-5F12-EE4E-B09F-815FEA29BDF2}" type="sibTrans" cxnId="{EA7B086F-AE69-1946-9FF6-D11DE1018E27}">
      <dgm:prSet/>
      <dgm:spPr/>
      <dgm:t>
        <a:bodyPr/>
        <a:lstStyle/>
        <a:p>
          <a:endParaRPr lang="en-US"/>
        </a:p>
      </dgm:t>
    </dgm:pt>
    <dgm:pt modelId="{9FF714EF-3965-0C4C-BC53-3020DAC3FF7D}">
      <dgm:prSet phldrT="[Text]" custT="1"/>
      <dgm:spPr/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dirty="0"/>
            <a:t>A</a:t>
          </a:r>
        </a:p>
      </dgm:t>
    </dgm:pt>
    <dgm:pt modelId="{58C519D1-9416-7146-9480-C83E5BF3B4F6}" type="parTrans" cxnId="{AB2480BE-3FD2-3B45-958D-9C46075C77DC}">
      <dgm:prSet/>
      <dgm:spPr/>
      <dgm:t>
        <a:bodyPr/>
        <a:lstStyle/>
        <a:p>
          <a:endParaRPr lang="en-US"/>
        </a:p>
      </dgm:t>
    </dgm:pt>
    <dgm:pt modelId="{5D83F948-EF14-2C42-ABCB-D50EF1ADC4D9}" type="sibTrans" cxnId="{AB2480BE-3FD2-3B45-958D-9C46075C77DC}">
      <dgm:prSet/>
      <dgm:spPr/>
      <dgm:t>
        <a:bodyPr/>
        <a:lstStyle/>
        <a:p>
          <a:endParaRPr lang="en-US"/>
        </a:p>
      </dgm:t>
    </dgm:pt>
    <dgm:pt modelId="{EDBEE10B-A062-004F-95F4-6E96B966D6FC}">
      <dgm:prSet/>
      <dgm:spPr/>
      <dgm:t>
        <a:bodyPr/>
        <a:lstStyle/>
        <a:p>
          <a:r>
            <a:rPr lang="en-US" b="1" dirty="0"/>
            <a:t>Process Step</a:t>
          </a:r>
        </a:p>
      </dgm:t>
    </dgm:pt>
    <dgm:pt modelId="{A9D58737-D736-FD4C-BB37-6175188FCC6A}" type="parTrans" cxnId="{B8C80F01-3309-2448-9C6F-E025F161FAAB}">
      <dgm:prSet/>
      <dgm:spPr/>
      <dgm:t>
        <a:bodyPr/>
        <a:lstStyle/>
        <a:p>
          <a:endParaRPr lang="en-US"/>
        </a:p>
      </dgm:t>
    </dgm:pt>
    <dgm:pt modelId="{42F845E2-2086-8E40-A688-9730232DF84F}" type="sibTrans" cxnId="{B8C80F01-3309-2448-9C6F-E025F161FAAB}">
      <dgm:prSet/>
      <dgm:spPr/>
      <dgm:t>
        <a:bodyPr/>
        <a:lstStyle/>
        <a:p>
          <a:endParaRPr lang="en-US"/>
        </a:p>
      </dgm:t>
    </dgm:pt>
    <dgm:pt modelId="{D5ED3683-AE05-4C44-8DD3-DD7F95ABA03F}">
      <dgm:prSet custT="1"/>
      <dgm:spPr/>
      <dgm:t>
        <a:bodyPr/>
        <a:lstStyle/>
        <a:p>
          <a:r>
            <a:rPr lang="en-US" sz="3200" dirty="0"/>
            <a:t>B</a:t>
          </a:r>
        </a:p>
      </dgm:t>
    </dgm:pt>
    <dgm:pt modelId="{8AB6DB72-B57C-E442-977E-68D7AD45C909}" type="parTrans" cxnId="{2C4B275E-6405-B74C-BE2C-B62FE1A21C9C}">
      <dgm:prSet/>
      <dgm:spPr/>
      <dgm:t>
        <a:bodyPr/>
        <a:lstStyle/>
        <a:p>
          <a:endParaRPr lang="en-US"/>
        </a:p>
      </dgm:t>
    </dgm:pt>
    <dgm:pt modelId="{9EDA1F2C-9858-F741-B687-F48FDDF7DBAF}" type="sibTrans" cxnId="{2C4B275E-6405-B74C-BE2C-B62FE1A21C9C}">
      <dgm:prSet/>
      <dgm:spPr/>
      <dgm:t>
        <a:bodyPr/>
        <a:lstStyle/>
        <a:p>
          <a:endParaRPr lang="en-US"/>
        </a:p>
      </dgm:t>
    </dgm:pt>
    <dgm:pt modelId="{4E82DF1D-DAE1-0D45-9BF6-8409D11C1622}">
      <dgm:prSet/>
      <dgm:spPr/>
      <dgm:t>
        <a:bodyPr/>
        <a:lstStyle/>
        <a:p>
          <a:r>
            <a:rPr lang="en-US" b="1" dirty="0"/>
            <a:t>OUTCOME</a:t>
          </a:r>
        </a:p>
      </dgm:t>
    </dgm:pt>
    <dgm:pt modelId="{EFEF856D-348E-814C-BADA-83A7765264A3}" type="parTrans" cxnId="{FF4F72C9-E99C-BB42-8501-58FBBCCBF0AD}">
      <dgm:prSet/>
      <dgm:spPr/>
      <dgm:t>
        <a:bodyPr/>
        <a:lstStyle/>
        <a:p>
          <a:endParaRPr lang="en-US"/>
        </a:p>
      </dgm:t>
    </dgm:pt>
    <dgm:pt modelId="{BBF99D63-90E4-9449-84EA-10F9BA8FC6AD}" type="sibTrans" cxnId="{FF4F72C9-E99C-BB42-8501-58FBBCCBF0AD}">
      <dgm:prSet/>
      <dgm:spPr/>
      <dgm:t>
        <a:bodyPr/>
        <a:lstStyle/>
        <a:p>
          <a:endParaRPr lang="en-US"/>
        </a:p>
      </dgm:t>
    </dgm:pt>
    <dgm:pt modelId="{345D6CA3-7B3C-6B4E-A85D-2636AA92A090}">
      <dgm:prSet/>
      <dgm:spPr/>
      <dgm:t>
        <a:bodyPr/>
        <a:lstStyle/>
        <a:p>
          <a:r>
            <a:rPr lang="en-US" b="1" dirty="0"/>
            <a:t>Process Step</a:t>
          </a:r>
        </a:p>
      </dgm:t>
    </dgm:pt>
    <dgm:pt modelId="{57E0F819-DBC0-7F4C-AD69-CD2D9541D504}" type="parTrans" cxnId="{A3309547-7E63-2242-9262-7CBC6BA88A5C}">
      <dgm:prSet/>
      <dgm:spPr/>
      <dgm:t>
        <a:bodyPr/>
        <a:lstStyle/>
        <a:p>
          <a:endParaRPr lang="en-US"/>
        </a:p>
      </dgm:t>
    </dgm:pt>
    <dgm:pt modelId="{53D975DE-BE01-414D-BD8C-C7277CF242CC}" type="sibTrans" cxnId="{A3309547-7E63-2242-9262-7CBC6BA88A5C}">
      <dgm:prSet/>
      <dgm:spPr/>
      <dgm:t>
        <a:bodyPr/>
        <a:lstStyle/>
        <a:p>
          <a:endParaRPr lang="en-US"/>
        </a:p>
      </dgm:t>
    </dgm:pt>
    <dgm:pt modelId="{3A2ACB04-80BB-FC42-99B1-DEF420754D8E}">
      <dgm:prSet custT="1"/>
      <dgm:spPr/>
      <dgm:t>
        <a:bodyPr/>
        <a:lstStyle/>
        <a:p>
          <a:r>
            <a:rPr lang="en-US" sz="3200" dirty="0"/>
            <a:t>C</a:t>
          </a:r>
        </a:p>
      </dgm:t>
    </dgm:pt>
    <dgm:pt modelId="{5D9D1301-FEAD-C64A-9FAF-275A2A716E0A}" type="parTrans" cxnId="{8A9AC0A2-95AB-BB49-98F9-9B05DE3081F2}">
      <dgm:prSet/>
      <dgm:spPr/>
      <dgm:t>
        <a:bodyPr/>
        <a:lstStyle/>
        <a:p>
          <a:endParaRPr lang="en-US"/>
        </a:p>
      </dgm:t>
    </dgm:pt>
    <dgm:pt modelId="{2F3110C1-79F5-9A42-B713-2126DCD7D948}" type="sibTrans" cxnId="{8A9AC0A2-95AB-BB49-98F9-9B05DE3081F2}">
      <dgm:prSet/>
      <dgm:spPr/>
      <dgm:t>
        <a:bodyPr/>
        <a:lstStyle/>
        <a:p>
          <a:endParaRPr lang="en-US"/>
        </a:p>
      </dgm:t>
    </dgm:pt>
    <dgm:pt modelId="{B4BBBFA2-1321-F641-8610-1D09130123D1}" type="pres">
      <dgm:prSet presAssocID="{5CFDFDDB-52CA-6C44-AE6B-F3134C3A6C61}" presName="theList" presStyleCnt="0">
        <dgm:presLayoutVars>
          <dgm:dir/>
          <dgm:animLvl val="lvl"/>
          <dgm:resizeHandles val="exact"/>
        </dgm:presLayoutVars>
      </dgm:prSet>
      <dgm:spPr/>
    </dgm:pt>
    <dgm:pt modelId="{926D83FA-0B58-AC47-A796-CA13E4565CB4}" type="pres">
      <dgm:prSet presAssocID="{CD5459B9-3360-5049-ADA9-F52E98DB8FAC}" presName="compNode" presStyleCnt="0"/>
      <dgm:spPr/>
    </dgm:pt>
    <dgm:pt modelId="{B29CAAC1-8028-2148-B109-49EDD1177473}" type="pres">
      <dgm:prSet presAssocID="{CD5459B9-3360-5049-ADA9-F52E98DB8FAC}" presName="noGeometry" presStyleCnt="0"/>
      <dgm:spPr/>
    </dgm:pt>
    <dgm:pt modelId="{DF232288-8860-FD4F-A3B8-21018701F3CF}" type="pres">
      <dgm:prSet presAssocID="{CD5459B9-3360-5049-ADA9-F52E98DB8FAC}" presName="childTextVisible" presStyleLbl="bgAccFollowNode1" presStyleIdx="0" presStyleCnt="5">
        <dgm:presLayoutVars>
          <dgm:bulletEnabled val="1"/>
        </dgm:presLayoutVars>
      </dgm:prSet>
      <dgm:spPr/>
    </dgm:pt>
    <dgm:pt modelId="{F17B99CE-42FF-914D-98B2-1F0A29F17DCF}" type="pres">
      <dgm:prSet presAssocID="{CD5459B9-3360-5049-ADA9-F52E98DB8FAC}" presName="childTextHidden" presStyleLbl="bgAccFollowNode1" presStyleIdx="0" presStyleCnt="5"/>
      <dgm:spPr/>
    </dgm:pt>
    <dgm:pt modelId="{5FBE038A-EF5F-1548-8EF4-C3C972D59102}" type="pres">
      <dgm:prSet presAssocID="{CD5459B9-3360-5049-ADA9-F52E98DB8FA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80B8EE0-DEE9-7F45-B6B2-0F6130994CEA}" type="pres">
      <dgm:prSet presAssocID="{CD5459B9-3360-5049-ADA9-F52E98DB8FAC}" presName="aSpace" presStyleCnt="0"/>
      <dgm:spPr/>
    </dgm:pt>
    <dgm:pt modelId="{8F4B843E-88A0-FB41-82EF-97D4662B46B3}" type="pres">
      <dgm:prSet presAssocID="{08586F10-2238-0846-A8D5-86CD5D36B658}" presName="compNode" presStyleCnt="0"/>
      <dgm:spPr/>
    </dgm:pt>
    <dgm:pt modelId="{45E56F6C-FA2F-A046-B084-BBD56CC438FB}" type="pres">
      <dgm:prSet presAssocID="{08586F10-2238-0846-A8D5-86CD5D36B658}" presName="noGeometry" presStyleCnt="0"/>
      <dgm:spPr/>
    </dgm:pt>
    <dgm:pt modelId="{17B7B440-3C12-C746-BFA4-8251FED9FBEE}" type="pres">
      <dgm:prSet presAssocID="{08586F10-2238-0846-A8D5-86CD5D36B658}" presName="childTextVisible" presStyleLbl="bgAccFollowNode1" presStyleIdx="1" presStyleCnt="5">
        <dgm:presLayoutVars>
          <dgm:bulletEnabled val="1"/>
        </dgm:presLayoutVars>
      </dgm:prSet>
      <dgm:spPr/>
    </dgm:pt>
    <dgm:pt modelId="{96D43786-74B2-B047-BDD6-C1B1896DB7B9}" type="pres">
      <dgm:prSet presAssocID="{08586F10-2238-0846-A8D5-86CD5D36B658}" presName="childTextHidden" presStyleLbl="bgAccFollowNode1" presStyleIdx="1" presStyleCnt="5"/>
      <dgm:spPr/>
    </dgm:pt>
    <dgm:pt modelId="{FE91ED82-B84F-4C47-ABA9-35B2A416CFC8}" type="pres">
      <dgm:prSet presAssocID="{08586F10-2238-0846-A8D5-86CD5D36B65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E3255EF-5C2F-2A48-8FC0-DF1FD917A53B}" type="pres">
      <dgm:prSet presAssocID="{08586F10-2238-0846-A8D5-86CD5D36B658}" presName="aSpace" presStyleCnt="0"/>
      <dgm:spPr/>
    </dgm:pt>
    <dgm:pt modelId="{267D4BF1-E786-C040-94BC-776227714644}" type="pres">
      <dgm:prSet presAssocID="{EDBEE10B-A062-004F-95F4-6E96B966D6FC}" presName="compNode" presStyleCnt="0"/>
      <dgm:spPr/>
    </dgm:pt>
    <dgm:pt modelId="{D124137D-CC7F-954C-8E80-D8A271B981D2}" type="pres">
      <dgm:prSet presAssocID="{EDBEE10B-A062-004F-95F4-6E96B966D6FC}" presName="noGeometry" presStyleCnt="0"/>
      <dgm:spPr/>
    </dgm:pt>
    <dgm:pt modelId="{3D79C2DA-0CBE-D549-9B64-C8A6BC8265C6}" type="pres">
      <dgm:prSet presAssocID="{EDBEE10B-A062-004F-95F4-6E96B966D6FC}" presName="childTextVisible" presStyleLbl="bgAccFollowNode1" presStyleIdx="2" presStyleCnt="5">
        <dgm:presLayoutVars>
          <dgm:bulletEnabled val="1"/>
        </dgm:presLayoutVars>
      </dgm:prSet>
      <dgm:spPr/>
    </dgm:pt>
    <dgm:pt modelId="{14DBDEC0-E14C-CB42-B7D9-7C9E1FF481FB}" type="pres">
      <dgm:prSet presAssocID="{EDBEE10B-A062-004F-95F4-6E96B966D6FC}" presName="childTextHidden" presStyleLbl="bgAccFollowNode1" presStyleIdx="2" presStyleCnt="5"/>
      <dgm:spPr/>
    </dgm:pt>
    <dgm:pt modelId="{87724D1A-170D-7145-9273-B79C70D57213}" type="pres">
      <dgm:prSet presAssocID="{EDBEE10B-A062-004F-95F4-6E96B966D6F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38B6374-991D-744E-A487-63A9E960ACB5}" type="pres">
      <dgm:prSet presAssocID="{EDBEE10B-A062-004F-95F4-6E96B966D6FC}" presName="aSpace" presStyleCnt="0"/>
      <dgm:spPr/>
    </dgm:pt>
    <dgm:pt modelId="{E621D652-AA20-3F41-B1FF-17183855EE62}" type="pres">
      <dgm:prSet presAssocID="{345D6CA3-7B3C-6B4E-A85D-2636AA92A090}" presName="compNode" presStyleCnt="0"/>
      <dgm:spPr/>
    </dgm:pt>
    <dgm:pt modelId="{1B3D8799-7D7E-D941-ADD6-3E242621BB60}" type="pres">
      <dgm:prSet presAssocID="{345D6CA3-7B3C-6B4E-A85D-2636AA92A090}" presName="noGeometry" presStyleCnt="0"/>
      <dgm:spPr/>
    </dgm:pt>
    <dgm:pt modelId="{27373CB1-0FC4-EA44-8053-481E4F7465AC}" type="pres">
      <dgm:prSet presAssocID="{345D6CA3-7B3C-6B4E-A85D-2636AA92A090}" presName="childTextVisible" presStyleLbl="bgAccFollowNode1" presStyleIdx="3" presStyleCnt="5">
        <dgm:presLayoutVars>
          <dgm:bulletEnabled val="1"/>
        </dgm:presLayoutVars>
      </dgm:prSet>
      <dgm:spPr/>
    </dgm:pt>
    <dgm:pt modelId="{020D4280-1A1C-014A-8051-65429806A9F6}" type="pres">
      <dgm:prSet presAssocID="{345D6CA3-7B3C-6B4E-A85D-2636AA92A090}" presName="childTextHidden" presStyleLbl="bgAccFollowNode1" presStyleIdx="3" presStyleCnt="5"/>
      <dgm:spPr/>
    </dgm:pt>
    <dgm:pt modelId="{B39DBD62-83E4-7D41-82F4-249ED32E5559}" type="pres">
      <dgm:prSet presAssocID="{345D6CA3-7B3C-6B4E-A85D-2636AA92A09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5B6464E0-09F4-534E-98FA-4BFE1D16F0E7}" type="pres">
      <dgm:prSet presAssocID="{345D6CA3-7B3C-6B4E-A85D-2636AA92A090}" presName="aSpace" presStyleCnt="0"/>
      <dgm:spPr/>
    </dgm:pt>
    <dgm:pt modelId="{564A4B78-6363-C345-ACDD-B9DA77E65D3C}" type="pres">
      <dgm:prSet presAssocID="{4E82DF1D-DAE1-0D45-9BF6-8409D11C1622}" presName="compNode" presStyleCnt="0"/>
      <dgm:spPr/>
    </dgm:pt>
    <dgm:pt modelId="{4E237786-2AC7-4B44-AC86-D122D31A5F99}" type="pres">
      <dgm:prSet presAssocID="{4E82DF1D-DAE1-0D45-9BF6-8409D11C1622}" presName="noGeometry" presStyleCnt="0"/>
      <dgm:spPr/>
    </dgm:pt>
    <dgm:pt modelId="{703EB280-B295-DA48-AC05-0B7A91B137E2}" type="pres">
      <dgm:prSet presAssocID="{4E82DF1D-DAE1-0D45-9BF6-8409D11C1622}" presName="childTextVisible" presStyleLbl="bgAccFollowNode1" presStyleIdx="4" presStyleCnt="5" custScaleY="100313" custLinFactNeighborX="-19652">
        <dgm:presLayoutVars>
          <dgm:bulletEnabled val="1"/>
        </dgm:presLayoutVars>
      </dgm:prSet>
      <dgm:spPr>
        <a:prstGeom prst="star7">
          <a:avLst/>
        </a:prstGeom>
        <a:solidFill>
          <a:srgbClr val="C00000">
            <a:alpha val="90000"/>
          </a:srgbClr>
        </a:solidFill>
      </dgm:spPr>
    </dgm:pt>
    <dgm:pt modelId="{8FB7D2EA-C003-F141-9DDE-F957EF1840A8}" type="pres">
      <dgm:prSet presAssocID="{4E82DF1D-DAE1-0D45-9BF6-8409D11C1622}" presName="childTextHidden" presStyleLbl="bgAccFollowNode1" presStyleIdx="4" presStyleCnt="5"/>
      <dgm:spPr/>
    </dgm:pt>
    <dgm:pt modelId="{18298BDA-2A66-5D42-90B8-52AEE0A594A6}" type="pres">
      <dgm:prSet presAssocID="{4E82DF1D-DAE1-0D45-9BF6-8409D11C1622}" presName="parentText" presStyleLbl="node1" presStyleIdx="4" presStyleCnt="5" custLinFactNeighborX="62219" custLinFactNeighborY="3274">
        <dgm:presLayoutVars>
          <dgm:chMax val="1"/>
          <dgm:bulletEnabled val="1"/>
        </dgm:presLayoutVars>
      </dgm:prSet>
      <dgm:spPr>
        <a:prstGeom prst="flowChartTerminator">
          <a:avLst/>
        </a:prstGeom>
      </dgm:spPr>
    </dgm:pt>
  </dgm:ptLst>
  <dgm:cxnLst>
    <dgm:cxn modelId="{A8120400-0FA9-B541-926C-63CD93FE4B3F}" type="presOf" srcId="{D5ED3683-AE05-4C44-8DD3-DD7F95ABA03F}" destId="{14DBDEC0-E14C-CB42-B7D9-7C9E1FF481FB}" srcOrd="1" destOrd="0" presId="urn:microsoft.com/office/officeart/2005/8/layout/hProcess6"/>
    <dgm:cxn modelId="{B8C80F01-3309-2448-9C6F-E025F161FAAB}" srcId="{5CFDFDDB-52CA-6C44-AE6B-F3134C3A6C61}" destId="{EDBEE10B-A062-004F-95F4-6E96B966D6FC}" srcOrd="2" destOrd="0" parTransId="{A9D58737-D736-FD4C-BB37-6175188FCC6A}" sibTransId="{42F845E2-2086-8E40-A688-9730232DF84F}"/>
    <dgm:cxn modelId="{0BE51E03-59FB-694F-8F65-8392309B2EB4}" type="presOf" srcId="{1669DC4C-55CC-DA4D-A392-F35B643C1556}" destId="{F17B99CE-42FF-914D-98B2-1F0A29F17DCF}" srcOrd="1" destOrd="2" presId="urn:microsoft.com/office/officeart/2005/8/layout/hProcess6"/>
    <dgm:cxn modelId="{73B05312-15C5-144B-87F6-7BB9F1503C0D}" type="presOf" srcId="{D5ED3683-AE05-4C44-8DD3-DD7F95ABA03F}" destId="{3D79C2DA-0CBE-D549-9B64-C8A6BC8265C6}" srcOrd="0" destOrd="0" presId="urn:microsoft.com/office/officeart/2005/8/layout/hProcess6"/>
    <dgm:cxn modelId="{A8EF4124-6CF2-254C-9599-DB8EF4288FA9}" type="presOf" srcId="{345D6CA3-7B3C-6B4E-A85D-2636AA92A090}" destId="{B39DBD62-83E4-7D41-82F4-249ED32E5559}" srcOrd="0" destOrd="0" presId="urn:microsoft.com/office/officeart/2005/8/layout/hProcess6"/>
    <dgm:cxn modelId="{B1842F2D-5078-2447-AD07-AF8DC2CAB14B}" type="presOf" srcId="{EDBEE10B-A062-004F-95F4-6E96B966D6FC}" destId="{87724D1A-170D-7145-9273-B79C70D57213}" srcOrd="0" destOrd="0" presId="urn:microsoft.com/office/officeart/2005/8/layout/hProcess6"/>
    <dgm:cxn modelId="{BA23CA39-4BA8-7545-B757-764C754C6526}" type="presOf" srcId="{9284311E-7783-0044-8D1C-521326AD84F9}" destId="{F17B99CE-42FF-914D-98B2-1F0A29F17DCF}" srcOrd="1" destOrd="1" presId="urn:microsoft.com/office/officeart/2005/8/layout/hProcess6"/>
    <dgm:cxn modelId="{E58BAE3C-32CF-874F-B72B-FBD38B160071}" srcId="{CD5459B9-3360-5049-ADA9-F52E98DB8FAC}" destId="{1669DC4C-55CC-DA4D-A392-F35B643C1556}" srcOrd="2" destOrd="0" parTransId="{F940567F-0887-FE41-A8E8-3D2E0F5AFA88}" sibTransId="{69242588-C7B7-6C4E-970C-70EEC789AA9B}"/>
    <dgm:cxn modelId="{74100D3E-A6CB-2246-BFB4-C45FA2729DB5}" type="presOf" srcId="{4E82DF1D-DAE1-0D45-9BF6-8409D11C1622}" destId="{18298BDA-2A66-5D42-90B8-52AEE0A594A6}" srcOrd="0" destOrd="0" presId="urn:microsoft.com/office/officeart/2005/8/layout/hProcess6"/>
    <dgm:cxn modelId="{2C4B275E-6405-B74C-BE2C-B62FE1A21C9C}" srcId="{EDBEE10B-A062-004F-95F4-6E96B966D6FC}" destId="{D5ED3683-AE05-4C44-8DD3-DD7F95ABA03F}" srcOrd="0" destOrd="0" parTransId="{8AB6DB72-B57C-E442-977E-68D7AD45C909}" sibTransId="{9EDA1F2C-9858-F741-B687-F48FDDF7DBAF}"/>
    <dgm:cxn modelId="{A4531564-FBDF-914D-8E39-5AE5DD84EFFF}" type="presOf" srcId="{3A2ACB04-80BB-FC42-99B1-DEF420754D8E}" destId="{020D4280-1A1C-014A-8051-65429806A9F6}" srcOrd="1" destOrd="0" presId="urn:microsoft.com/office/officeart/2005/8/layout/hProcess6"/>
    <dgm:cxn modelId="{B635CC64-6A63-C64C-AEE2-31554022321A}" type="presOf" srcId="{3A2ACB04-80BB-FC42-99B1-DEF420754D8E}" destId="{27373CB1-0FC4-EA44-8053-481E4F7465AC}" srcOrd="0" destOrd="0" presId="urn:microsoft.com/office/officeart/2005/8/layout/hProcess6"/>
    <dgm:cxn modelId="{777E8E66-2D24-514E-84C4-E68C5B1E6B60}" type="presOf" srcId="{1669DC4C-55CC-DA4D-A392-F35B643C1556}" destId="{DF232288-8860-FD4F-A3B8-21018701F3CF}" srcOrd="0" destOrd="2" presId="urn:microsoft.com/office/officeart/2005/8/layout/hProcess6"/>
    <dgm:cxn modelId="{A3309547-7E63-2242-9262-7CBC6BA88A5C}" srcId="{5CFDFDDB-52CA-6C44-AE6B-F3134C3A6C61}" destId="{345D6CA3-7B3C-6B4E-A85D-2636AA92A090}" srcOrd="3" destOrd="0" parTransId="{57E0F819-DBC0-7F4C-AD69-CD2D9541D504}" sibTransId="{53D975DE-BE01-414D-BD8C-C7277CF242CC}"/>
    <dgm:cxn modelId="{5A079A6C-42EA-CB46-8403-899E994C7BAB}" type="presOf" srcId="{9FF714EF-3965-0C4C-BC53-3020DAC3FF7D}" destId="{17B7B440-3C12-C746-BFA4-8251FED9FBEE}" srcOrd="0" destOrd="0" presId="urn:microsoft.com/office/officeart/2005/8/layout/hProcess6"/>
    <dgm:cxn modelId="{3C41516E-FB52-D845-BA9F-FF177DB1C16F}" type="presOf" srcId="{CD5459B9-3360-5049-ADA9-F52E98DB8FAC}" destId="{5FBE038A-EF5F-1548-8EF4-C3C972D59102}" srcOrd="0" destOrd="0" presId="urn:microsoft.com/office/officeart/2005/8/layout/hProcess6"/>
    <dgm:cxn modelId="{EA7B086F-AE69-1946-9FF6-D11DE1018E27}" srcId="{5CFDFDDB-52CA-6C44-AE6B-F3134C3A6C61}" destId="{08586F10-2238-0846-A8D5-86CD5D36B658}" srcOrd="1" destOrd="0" parTransId="{5A93991A-A7FB-234C-9AE2-A7FD7F385056}" sibTransId="{94A5EEA0-5F12-EE4E-B09F-815FEA29BDF2}"/>
    <dgm:cxn modelId="{76D34484-B5D7-854F-A84B-ADC26FBD558C}" srcId="{CD5459B9-3360-5049-ADA9-F52E98DB8FAC}" destId="{2B6A1A8F-1E39-C147-BE53-3E5B65993167}" srcOrd="0" destOrd="0" parTransId="{35F7A49B-1DD9-E84F-858A-6F2CFD35A628}" sibTransId="{6B6B764B-B2E4-6545-BF52-CCE15A1B19A0}"/>
    <dgm:cxn modelId="{67AD419C-6BDB-C745-B0E5-7B38E7D1B38A}" type="presOf" srcId="{2B6A1A8F-1E39-C147-BE53-3E5B65993167}" destId="{DF232288-8860-FD4F-A3B8-21018701F3CF}" srcOrd="0" destOrd="0" presId="urn:microsoft.com/office/officeart/2005/8/layout/hProcess6"/>
    <dgm:cxn modelId="{8A9AC0A2-95AB-BB49-98F9-9B05DE3081F2}" srcId="{345D6CA3-7B3C-6B4E-A85D-2636AA92A090}" destId="{3A2ACB04-80BB-FC42-99B1-DEF420754D8E}" srcOrd="0" destOrd="0" parTransId="{5D9D1301-FEAD-C64A-9FAF-275A2A716E0A}" sibTransId="{2F3110C1-79F5-9A42-B713-2126DCD7D948}"/>
    <dgm:cxn modelId="{680402B1-8013-914D-9E29-791AA4A15348}" type="presOf" srcId="{9284311E-7783-0044-8D1C-521326AD84F9}" destId="{DF232288-8860-FD4F-A3B8-21018701F3CF}" srcOrd="0" destOrd="1" presId="urn:microsoft.com/office/officeart/2005/8/layout/hProcess6"/>
    <dgm:cxn modelId="{AB2480BE-3FD2-3B45-958D-9C46075C77DC}" srcId="{08586F10-2238-0846-A8D5-86CD5D36B658}" destId="{9FF714EF-3965-0C4C-BC53-3020DAC3FF7D}" srcOrd="0" destOrd="0" parTransId="{58C519D1-9416-7146-9480-C83E5BF3B4F6}" sibTransId="{5D83F948-EF14-2C42-ABCB-D50EF1ADC4D9}"/>
    <dgm:cxn modelId="{FF4F72C9-E99C-BB42-8501-58FBBCCBF0AD}" srcId="{5CFDFDDB-52CA-6C44-AE6B-F3134C3A6C61}" destId="{4E82DF1D-DAE1-0D45-9BF6-8409D11C1622}" srcOrd="4" destOrd="0" parTransId="{EFEF856D-348E-814C-BADA-83A7765264A3}" sibTransId="{BBF99D63-90E4-9449-84EA-10F9BA8FC6AD}"/>
    <dgm:cxn modelId="{C6F092CE-6581-4745-B1C5-E964260E244F}" type="presOf" srcId="{5CFDFDDB-52CA-6C44-AE6B-F3134C3A6C61}" destId="{B4BBBFA2-1321-F641-8610-1D09130123D1}" srcOrd="0" destOrd="0" presId="urn:microsoft.com/office/officeart/2005/8/layout/hProcess6"/>
    <dgm:cxn modelId="{AC865FD9-96BD-2645-86BD-03287029D558}" srcId="{CD5459B9-3360-5049-ADA9-F52E98DB8FAC}" destId="{9284311E-7783-0044-8D1C-521326AD84F9}" srcOrd="1" destOrd="0" parTransId="{4A778E8A-797D-3D45-91DC-234DE9052B6A}" sibTransId="{5B9BA30B-1F3A-3344-B82C-68B0F238FB5F}"/>
    <dgm:cxn modelId="{416E5EE0-F036-7D48-9A36-7D5E0319A5BD}" type="presOf" srcId="{08586F10-2238-0846-A8D5-86CD5D36B658}" destId="{FE91ED82-B84F-4C47-ABA9-35B2A416CFC8}" srcOrd="0" destOrd="0" presId="urn:microsoft.com/office/officeart/2005/8/layout/hProcess6"/>
    <dgm:cxn modelId="{85E707ED-289D-764F-8390-B10D44ABCCDC}" type="presOf" srcId="{9FF714EF-3965-0C4C-BC53-3020DAC3FF7D}" destId="{96D43786-74B2-B047-BDD6-C1B1896DB7B9}" srcOrd="1" destOrd="0" presId="urn:microsoft.com/office/officeart/2005/8/layout/hProcess6"/>
    <dgm:cxn modelId="{AAEF5DF6-6E73-0845-9F8B-F689F2761F24}" srcId="{5CFDFDDB-52CA-6C44-AE6B-F3134C3A6C61}" destId="{CD5459B9-3360-5049-ADA9-F52E98DB8FAC}" srcOrd="0" destOrd="0" parTransId="{C5AD0255-9C80-FD41-8A9D-298019D1FBC2}" sibTransId="{D4AA1F5A-2898-8E4B-94E1-B7E132ECCE5C}"/>
    <dgm:cxn modelId="{9F0C55FB-8E1D-C947-911A-23D3E4BE1763}" type="presOf" srcId="{2B6A1A8F-1E39-C147-BE53-3E5B65993167}" destId="{F17B99CE-42FF-914D-98B2-1F0A29F17DCF}" srcOrd="1" destOrd="0" presId="urn:microsoft.com/office/officeart/2005/8/layout/hProcess6"/>
    <dgm:cxn modelId="{ADD6C8D7-103A-C842-86B9-B047D47AECD6}" type="presParOf" srcId="{B4BBBFA2-1321-F641-8610-1D09130123D1}" destId="{926D83FA-0B58-AC47-A796-CA13E4565CB4}" srcOrd="0" destOrd="0" presId="urn:microsoft.com/office/officeart/2005/8/layout/hProcess6"/>
    <dgm:cxn modelId="{B8F2B2F7-02A9-3844-BED4-798A2B5ED9B4}" type="presParOf" srcId="{926D83FA-0B58-AC47-A796-CA13E4565CB4}" destId="{B29CAAC1-8028-2148-B109-49EDD1177473}" srcOrd="0" destOrd="0" presId="urn:microsoft.com/office/officeart/2005/8/layout/hProcess6"/>
    <dgm:cxn modelId="{84667842-0A7E-8F4F-AC3E-24B3BCD1383D}" type="presParOf" srcId="{926D83FA-0B58-AC47-A796-CA13E4565CB4}" destId="{DF232288-8860-FD4F-A3B8-21018701F3CF}" srcOrd="1" destOrd="0" presId="urn:microsoft.com/office/officeart/2005/8/layout/hProcess6"/>
    <dgm:cxn modelId="{4E602D24-49FA-4346-864B-23956AE132C1}" type="presParOf" srcId="{926D83FA-0B58-AC47-A796-CA13E4565CB4}" destId="{F17B99CE-42FF-914D-98B2-1F0A29F17DCF}" srcOrd="2" destOrd="0" presId="urn:microsoft.com/office/officeart/2005/8/layout/hProcess6"/>
    <dgm:cxn modelId="{B550D714-CD8D-3442-9B90-6841EC2978B6}" type="presParOf" srcId="{926D83FA-0B58-AC47-A796-CA13E4565CB4}" destId="{5FBE038A-EF5F-1548-8EF4-C3C972D59102}" srcOrd="3" destOrd="0" presId="urn:microsoft.com/office/officeart/2005/8/layout/hProcess6"/>
    <dgm:cxn modelId="{0C054F87-D275-D542-8FA7-9199B9BBC698}" type="presParOf" srcId="{B4BBBFA2-1321-F641-8610-1D09130123D1}" destId="{F80B8EE0-DEE9-7F45-B6B2-0F6130994CEA}" srcOrd="1" destOrd="0" presId="urn:microsoft.com/office/officeart/2005/8/layout/hProcess6"/>
    <dgm:cxn modelId="{25433249-7914-4B4D-B5C4-7B249E4A0C8B}" type="presParOf" srcId="{B4BBBFA2-1321-F641-8610-1D09130123D1}" destId="{8F4B843E-88A0-FB41-82EF-97D4662B46B3}" srcOrd="2" destOrd="0" presId="urn:microsoft.com/office/officeart/2005/8/layout/hProcess6"/>
    <dgm:cxn modelId="{F02FA16A-E572-4C42-B808-FA8F26CD8899}" type="presParOf" srcId="{8F4B843E-88A0-FB41-82EF-97D4662B46B3}" destId="{45E56F6C-FA2F-A046-B084-BBD56CC438FB}" srcOrd="0" destOrd="0" presId="urn:microsoft.com/office/officeart/2005/8/layout/hProcess6"/>
    <dgm:cxn modelId="{707484E8-842F-9F48-8CEE-72AAC50195A6}" type="presParOf" srcId="{8F4B843E-88A0-FB41-82EF-97D4662B46B3}" destId="{17B7B440-3C12-C746-BFA4-8251FED9FBEE}" srcOrd="1" destOrd="0" presId="urn:microsoft.com/office/officeart/2005/8/layout/hProcess6"/>
    <dgm:cxn modelId="{21EE155A-FB5D-6F42-ADDE-A28346A6F3D2}" type="presParOf" srcId="{8F4B843E-88A0-FB41-82EF-97D4662B46B3}" destId="{96D43786-74B2-B047-BDD6-C1B1896DB7B9}" srcOrd="2" destOrd="0" presId="urn:microsoft.com/office/officeart/2005/8/layout/hProcess6"/>
    <dgm:cxn modelId="{88B4C0F4-6DB2-154C-8016-E9569032BA66}" type="presParOf" srcId="{8F4B843E-88A0-FB41-82EF-97D4662B46B3}" destId="{FE91ED82-B84F-4C47-ABA9-35B2A416CFC8}" srcOrd="3" destOrd="0" presId="urn:microsoft.com/office/officeart/2005/8/layout/hProcess6"/>
    <dgm:cxn modelId="{E4D04464-898A-3E4E-B349-3AAAE0D2785E}" type="presParOf" srcId="{B4BBBFA2-1321-F641-8610-1D09130123D1}" destId="{2E3255EF-5C2F-2A48-8FC0-DF1FD917A53B}" srcOrd="3" destOrd="0" presId="urn:microsoft.com/office/officeart/2005/8/layout/hProcess6"/>
    <dgm:cxn modelId="{FB216A6C-B08B-DC46-8948-AEE6DEAACA6F}" type="presParOf" srcId="{B4BBBFA2-1321-F641-8610-1D09130123D1}" destId="{267D4BF1-E786-C040-94BC-776227714644}" srcOrd="4" destOrd="0" presId="urn:microsoft.com/office/officeart/2005/8/layout/hProcess6"/>
    <dgm:cxn modelId="{FA347D30-49D0-BB42-B15E-F95B55363D62}" type="presParOf" srcId="{267D4BF1-E786-C040-94BC-776227714644}" destId="{D124137D-CC7F-954C-8E80-D8A271B981D2}" srcOrd="0" destOrd="0" presId="urn:microsoft.com/office/officeart/2005/8/layout/hProcess6"/>
    <dgm:cxn modelId="{E9B28C61-C2A7-424D-92F1-D471E517438B}" type="presParOf" srcId="{267D4BF1-E786-C040-94BC-776227714644}" destId="{3D79C2DA-0CBE-D549-9B64-C8A6BC8265C6}" srcOrd="1" destOrd="0" presId="urn:microsoft.com/office/officeart/2005/8/layout/hProcess6"/>
    <dgm:cxn modelId="{410E0724-6480-1C4A-8996-DCFCE924FA9F}" type="presParOf" srcId="{267D4BF1-E786-C040-94BC-776227714644}" destId="{14DBDEC0-E14C-CB42-B7D9-7C9E1FF481FB}" srcOrd="2" destOrd="0" presId="urn:microsoft.com/office/officeart/2005/8/layout/hProcess6"/>
    <dgm:cxn modelId="{F840317A-A6B4-5546-A18A-BE268AE46DB3}" type="presParOf" srcId="{267D4BF1-E786-C040-94BC-776227714644}" destId="{87724D1A-170D-7145-9273-B79C70D57213}" srcOrd="3" destOrd="0" presId="urn:microsoft.com/office/officeart/2005/8/layout/hProcess6"/>
    <dgm:cxn modelId="{2E286196-AA70-2F42-892D-DF255964C86D}" type="presParOf" srcId="{B4BBBFA2-1321-F641-8610-1D09130123D1}" destId="{338B6374-991D-744E-A487-63A9E960ACB5}" srcOrd="5" destOrd="0" presId="urn:microsoft.com/office/officeart/2005/8/layout/hProcess6"/>
    <dgm:cxn modelId="{FCC25AE7-9D10-2C41-8697-20CC27C091B4}" type="presParOf" srcId="{B4BBBFA2-1321-F641-8610-1D09130123D1}" destId="{E621D652-AA20-3F41-B1FF-17183855EE62}" srcOrd="6" destOrd="0" presId="urn:microsoft.com/office/officeart/2005/8/layout/hProcess6"/>
    <dgm:cxn modelId="{2A6F0B3A-772A-2348-AC3D-1E159C12F1DE}" type="presParOf" srcId="{E621D652-AA20-3F41-B1FF-17183855EE62}" destId="{1B3D8799-7D7E-D941-ADD6-3E242621BB60}" srcOrd="0" destOrd="0" presId="urn:microsoft.com/office/officeart/2005/8/layout/hProcess6"/>
    <dgm:cxn modelId="{37C5FDAF-1932-E84C-9E42-3A1245825EA7}" type="presParOf" srcId="{E621D652-AA20-3F41-B1FF-17183855EE62}" destId="{27373CB1-0FC4-EA44-8053-481E4F7465AC}" srcOrd="1" destOrd="0" presId="urn:microsoft.com/office/officeart/2005/8/layout/hProcess6"/>
    <dgm:cxn modelId="{DE6F2206-46E2-CA42-8F28-B9AD43E28E85}" type="presParOf" srcId="{E621D652-AA20-3F41-B1FF-17183855EE62}" destId="{020D4280-1A1C-014A-8051-65429806A9F6}" srcOrd="2" destOrd="0" presId="urn:microsoft.com/office/officeart/2005/8/layout/hProcess6"/>
    <dgm:cxn modelId="{13A7FE80-E319-7F49-B020-D4140B3ADC28}" type="presParOf" srcId="{E621D652-AA20-3F41-B1FF-17183855EE62}" destId="{B39DBD62-83E4-7D41-82F4-249ED32E5559}" srcOrd="3" destOrd="0" presId="urn:microsoft.com/office/officeart/2005/8/layout/hProcess6"/>
    <dgm:cxn modelId="{07997373-608F-0943-9D65-6C1B43AD687D}" type="presParOf" srcId="{B4BBBFA2-1321-F641-8610-1D09130123D1}" destId="{5B6464E0-09F4-534E-98FA-4BFE1D16F0E7}" srcOrd="7" destOrd="0" presId="urn:microsoft.com/office/officeart/2005/8/layout/hProcess6"/>
    <dgm:cxn modelId="{0FE2C594-76E8-F741-8BD8-ABE5A68BB7DD}" type="presParOf" srcId="{B4BBBFA2-1321-F641-8610-1D09130123D1}" destId="{564A4B78-6363-C345-ACDD-B9DA77E65D3C}" srcOrd="8" destOrd="0" presId="urn:microsoft.com/office/officeart/2005/8/layout/hProcess6"/>
    <dgm:cxn modelId="{7C87B59C-018D-A748-98E4-767FA909DDDE}" type="presParOf" srcId="{564A4B78-6363-C345-ACDD-B9DA77E65D3C}" destId="{4E237786-2AC7-4B44-AC86-D122D31A5F99}" srcOrd="0" destOrd="0" presId="urn:microsoft.com/office/officeart/2005/8/layout/hProcess6"/>
    <dgm:cxn modelId="{2B6F789B-E9C3-BF43-AABC-CA10465D1D19}" type="presParOf" srcId="{564A4B78-6363-C345-ACDD-B9DA77E65D3C}" destId="{703EB280-B295-DA48-AC05-0B7A91B137E2}" srcOrd="1" destOrd="0" presId="urn:microsoft.com/office/officeart/2005/8/layout/hProcess6"/>
    <dgm:cxn modelId="{3B7706CA-938B-144A-8113-97E1FD199789}" type="presParOf" srcId="{564A4B78-6363-C345-ACDD-B9DA77E65D3C}" destId="{8FB7D2EA-C003-F141-9DDE-F957EF1840A8}" srcOrd="2" destOrd="0" presId="urn:microsoft.com/office/officeart/2005/8/layout/hProcess6"/>
    <dgm:cxn modelId="{11D45652-C6BB-294C-9519-993CB63E2E62}" type="presParOf" srcId="{564A4B78-6363-C345-ACDD-B9DA77E65D3C}" destId="{18298BDA-2A66-5D42-90B8-52AEE0A594A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4E1E7F-C22D-3F49-B292-1144B3020822}" type="doc">
      <dgm:prSet loTypeId="urn:microsoft.com/office/officeart/2009/layout/CircleArrowProcess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C457C-D0D4-C34A-9783-B8AF34D06F4B}">
      <dgm:prSet phldrT="[Text]"/>
      <dgm:spPr/>
      <dgm:t>
        <a:bodyPr/>
        <a:lstStyle/>
        <a:p>
          <a:r>
            <a:rPr lang="en-US" dirty="0"/>
            <a:t>Accomplish?</a:t>
          </a:r>
        </a:p>
      </dgm:t>
    </dgm:pt>
    <dgm:pt modelId="{AEA69394-31AC-F141-960E-6B5D168BF1D1}" type="parTrans" cxnId="{EAA42104-280C-9A46-8B26-04B8296991C6}">
      <dgm:prSet/>
      <dgm:spPr/>
      <dgm:t>
        <a:bodyPr/>
        <a:lstStyle/>
        <a:p>
          <a:endParaRPr lang="en-US"/>
        </a:p>
      </dgm:t>
    </dgm:pt>
    <dgm:pt modelId="{93D368F3-AAC2-6340-ACCC-B5710DD6B1BF}" type="sibTrans" cxnId="{EAA42104-280C-9A46-8B26-04B8296991C6}">
      <dgm:prSet/>
      <dgm:spPr/>
      <dgm:t>
        <a:bodyPr/>
        <a:lstStyle/>
        <a:p>
          <a:endParaRPr lang="en-US"/>
        </a:p>
      </dgm:t>
    </dgm:pt>
    <dgm:pt modelId="{C32CB1EE-7686-BA4F-9579-8892BD71B0D2}">
      <dgm:prSet phldrT="[Text]"/>
      <dgm:spPr/>
      <dgm:t>
        <a:bodyPr/>
        <a:lstStyle/>
        <a:p>
          <a:r>
            <a:rPr lang="en-US" dirty="0"/>
            <a:t>Measure?</a:t>
          </a:r>
        </a:p>
      </dgm:t>
    </dgm:pt>
    <dgm:pt modelId="{71219B14-2530-9444-910B-D8B181C8ABED}" type="parTrans" cxnId="{7EA25BB3-6883-8141-8B64-3DB894F74CA2}">
      <dgm:prSet/>
      <dgm:spPr/>
      <dgm:t>
        <a:bodyPr/>
        <a:lstStyle/>
        <a:p>
          <a:endParaRPr lang="en-US"/>
        </a:p>
      </dgm:t>
    </dgm:pt>
    <dgm:pt modelId="{A0FA0B3E-9543-BD4A-BC4D-DAA0D7F44309}" type="sibTrans" cxnId="{7EA25BB3-6883-8141-8B64-3DB894F74CA2}">
      <dgm:prSet/>
      <dgm:spPr/>
      <dgm:t>
        <a:bodyPr/>
        <a:lstStyle/>
        <a:p>
          <a:endParaRPr lang="en-US"/>
        </a:p>
      </dgm:t>
    </dgm:pt>
    <dgm:pt modelId="{CCF9E895-3D0D-E74D-B8E2-AC1F31A0475D}">
      <dgm:prSet phldrT="[Text]"/>
      <dgm:spPr/>
      <dgm:t>
        <a:bodyPr/>
        <a:lstStyle/>
        <a:p>
          <a:r>
            <a:rPr lang="en-US" dirty="0"/>
            <a:t>Accomplish?</a:t>
          </a:r>
        </a:p>
      </dgm:t>
    </dgm:pt>
    <dgm:pt modelId="{69C5694C-6D5D-3843-B3BC-EBB822D485B9}" type="parTrans" cxnId="{6B735FD7-6FB6-FD40-AB80-B62683780484}">
      <dgm:prSet/>
      <dgm:spPr/>
      <dgm:t>
        <a:bodyPr/>
        <a:lstStyle/>
        <a:p>
          <a:endParaRPr lang="en-US"/>
        </a:p>
      </dgm:t>
    </dgm:pt>
    <dgm:pt modelId="{3D9CCA77-B0B3-0445-957D-7D515DCF831D}" type="sibTrans" cxnId="{6B735FD7-6FB6-FD40-AB80-B62683780484}">
      <dgm:prSet/>
      <dgm:spPr/>
      <dgm:t>
        <a:bodyPr/>
        <a:lstStyle/>
        <a:p>
          <a:endParaRPr lang="en-US"/>
        </a:p>
      </dgm:t>
    </dgm:pt>
    <dgm:pt modelId="{332C72E6-0817-F04B-953C-6F316E24C073}">
      <dgm:prSet/>
      <dgm:spPr/>
      <dgm:t>
        <a:bodyPr/>
        <a:lstStyle/>
        <a:p>
          <a:r>
            <a:rPr lang="en-US" dirty="0"/>
            <a:t>Measure?</a:t>
          </a:r>
        </a:p>
      </dgm:t>
    </dgm:pt>
    <dgm:pt modelId="{FF8AEFEC-EC86-4142-83E1-4AFC27502FA8}" type="parTrans" cxnId="{50E54957-6286-5E4A-BE39-F344EC7B38F7}">
      <dgm:prSet/>
      <dgm:spPr/>
      <dgm:t>
        <a:bodyPr/>
        <a:lstStyle/>
        <a:p>
          <a:endParaRPr lang="en-US"/>
        </a:p>
      </dgm:t>
    </dgm:pt>
    <dgm:pt modelId="{006EEB9E-132D-FB49-B435-A297DEB9A750}" type="sibTrans" cxnId="{50E54957-6286-5E4A-BE39-F344EC7B38F7}">
      <dgm:prSet/>
      <dgm:spPr/>
      <dgm:t>
        <a:bodyPr/>
        <a:lstStyle/>
        <a:p>
          <a:endParaRPr lang="en-US"/>
        </a:p>
      </dgm:t>
    </dgm:pt>
    <dgm:pt modelId="{CF207796-53E5-D249-84A8-CAA48A2FD8D1}" type="pres">
      <dgm:prSet presAssocID="{474E1E7F-C22D-3F49-B292-1144B30208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A9360DF-23A3-3A4C-9A55-D503ACA42836}" type="pres">
      <dgm:prSet presAssocID="{1BBC457C-D0D4-C34A-9783-B8AF34D06F4B}" presName="Accent1" presStyleCnt="0"/>
      <dgm:spPr/>
    </dgm:pt>
    <dgm:pt modelId="{A289C8C7-9462-074F-9A9B-4F62BE1478C0}" type="pres">
      <dgm:prSet presAssocID="{1BBC457C-D0D4-C34A-9783-B8AF34D06F4B}" presName="Accent" presStyleLbl="node1" presStyleIdx="0" presStyleCnt="4"/>
      <dgm:spPr/>
    </dgm:pt>
    <dgm:pt modelId="{F81320EB-1F6C-C041-B911-ED0340CD5EF5}" type="pres">
      <dgm:prSet presAssocID="{1BBC457C-D0D4-C34A-9783-B8AF34D06F4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2CE52A54-AEDE-0E47-B01A-93DB90F7B9E9}" type="pres">
      <dgm:prSet presAssocID="{C32CB1EE-7686-BA4F-9579-8892BD71B0D2}" presName="Accent2" presStyleCnt="0"/>
      <dgm:spPr/>
    </dgm:pt>
    <dgm:pt modelId="{8AD58B6F-AE16-D249-8964-A5D6308556E5}" type="pres">
      <dgm:prSet presAssocID="{C32CB1EE-7686-BA4F-9579-8892BD71B0D2}" presName="Accent" presStyleLbl="node1" presStyleIdx="1" presStyleCnt="4"/>
      <dgm:spPr/>
    </dgm:pt>
    <dgm:pt modelId="{C53FB580-DA96-B249-A19C-72C4E741F15F}" type="pres">
      <dgm:prSet presAssocID="{C32CB1EE-7686-BA4F-9579-8892BD71B0D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B81770A-F63D-E644-8ED7-D21E3FED6A7C}" type="pres">
      <dgm:prSet presAssocID="{CCF9E895-3D0D-E74D-B8E2-AC1F31A0475D}" presName="Accent3" presStyleCnt="0"/>
      <dgm:spPr/>
    </dgm:pt>
    <dgm:pt modelId="{8E36FA67-FC4D-F14D-AE26-C2A28E6AAF4F}" type="pres">
      <dgm:prSet presAssocID="{CCF9E895-3D0D-E74D-B8E2-AC1F31A0475D}" presName="Accent" presStyleLbl="node1" presStyleIdx="2" presStyleCnt="4"/>
      <dgm:spPr/>
    </dgm:pt>
    <dgm:pt modelId="{E73861A2-8165-BA4C-A465-F9B6DD0B80B1}" type="pres">
      <dgm:prSet presAssocID="{CCF9E895-3D0D-E74D-B8E2-AC1F31A0475D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1A24738-378A-5E4A-A477-C5EDD8CC6D3A}" type="pres">
      <dgm:prSet presAssocID="{332C72E6-0817-F04B-953C-6F316E24C073}" presName="Accent4" presStyleCnt="0"/>
      <dgm:spPr/>
    </dgm:pt>
    <dgm:pt modelId="{C539FEB9-A3D9-3E44-BE0D-5D8D363A06F2}" type="pres">
      <dgm:prSet presAssocID="{332C72E6-0817-F04B-953C-6F316E24C073}" presName="Accent" presStyleLbl="node1" presStyleIdx="3" presStyleCnt="4"/>
      <dgm:spPr/>
    </dgm:pt>
    <dgm:pt modelId="{CF15A17C-0E1D-BE4C-A74B-C76D83FF1D4D}" type="pres">
      <dgm:prSet presAssocID="{332C72E6-0817-F04B-953C-6F316E24C07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AA42104-280C-9A46-8B26-04B8296991C6}" srcId="{474E1E7F-C22D-3F49-B292-1144B3020822}" destId="{1BBC457C-D0D4-C34A-9783-B8AF34D06F4B}" srcOrd="0" destOrd="0" parTransId="{AEA69394-31AC-F141-960E-6B5D168BF1D1}" sibTransId="{93D368F3-AAC2-6340-ACCC-B5710DD6B1BF}"/>
    <dgm:cxn modelId="{76EADE0A-C0B5-F74B-961F-A9778E8A67B8}" type="presOf" srcId="{CCF9E895-3D0D-E74D-B8E2-AC1F31A0475D}" destId="{E73861A2-8165-BA4C-A465-F9B6DD0B80B1}" srcOrd="0" destOrd="0" presId="urn:microsoft.com/office/officeart/2009/layout/CircleArrowProcess"/>
    <dgm:cxn modelId="{1FEFA110-69B3-B140-B5A7-7A7287B0B57D}" type="presOf" srcId="{474E1E7F-C22D-3F49-B292-1144B3020822}" destId="{CF207796-53E5-D249-84A8-CAA48A2FD8D1}" srcOrd="0" destOrd="0" presId="urn:microsoft.com/office/officeart/2009/layout/CircleArrowProcess"/>
    <dgm:cxn modelId="{9A5ECB4B-2A02-E24B-985A-EDFBF65C5541}" type="presOf" srcId="{332C72E6-0817-F04B-953C-6F316E24C073}" destId="{CF15A17C-0E1D-BE4C-A74B-C76D83FF1D4D}" srcOrd="0" destOrd="0" presId="urn:microsoft.com/office/officeart/2009/layout/CircleArrowProcess"/>
    <dgm:cxn modelId="{50E54957-6286-5E4A-BE39-F344EC7B38F7}" srcId="{474E1E7F-C22D-3F49-B292-1144B3020822}" destId="{332C72E6-0817-F04B-953C-6F316E24C073}" srcOrd="3" destOrd="0" parTransId="{FF8AEFEC-EC86-4142-83E1-4AFC27502FA8}" sibTransId="{006EEB9E-132D-FB49-B435-A297DEB9A750}"/>
    <dgm:cxn modelId="{75F59D96-C29D-8447-96C9-E7B9B48B5630}" type="presOf" srcId="{1BBC457C-D0D4-C34A-9783-B8AF34D06F4B}" destId="{F81320EB-1F6C-C041-B911-ED0340CD5EF5}" srcOrd="0" destOrd="0" presId="urn:microsoft.com/office/officeart/2009/layout/CircleArrowProcess"/>
    <dgm:cxn modelId="{7EA25BB3-6883-8141-8B64-3DB894F74CA2}" srcId="{474E1E7F-C22D-3F49-B292-1144B3020822}" destId="{C32CB1EE-7686-BA4F-9579-8892BD71B0D2}" srcOrd="1" destOrd="0" parTransId="{71219B14-2530-9444-910B-D8B181C8ABED}" sibTransId="{A0FA0B3E-9543-BD4A-BC4D-DAA0D7F44309}"/>
    <dgm:cxn modelId="{6B735FD7-6FB6-FD40-AB80-B62683780484}" srcId="{474E1E7F-C22D-3F49-B292-1144B3020822}" destId="{CCF9E895-3D0D-E74D-B8E2-AC1F31A0475D}" srcOrd="2" destOrd="0" parTransId="{69C5694C-6D5D-3843-B3BC-EBB822D485B9}" sibTransId="{3D9CCA77-B0B3-0445-957D-7D515DCF831D}"/>
    <dgm:cxn modelId="{4736FCE5-9FE8-304C-BA5D-8352A77CA418}" type="presOf" srcId="{C32CB1EE-7686-BA4F-9579-8892BD71B0D2}" destId="{C53FB580-DA96-B249-A19C-72C4E741F15F}" srcOrd="0" destOrd="0" presId="urn:microsoft.com/office/officeart/2009/layout/CircleArrowProcess"/>
    <dgm:cxn modelId="{63C4BEC5-2708-5340-A079-0C07839C191F}" type="presParOf" srcId="{CF207796-53E5-D249-84A8-CAA48A2FD8D1}" destId="{6A9360DF-23A3-3A4C-9A55-D503ACA42836}" srcOrd="0" destOrd="0" presId="urn:microsoft.com/office/officeart/2009/layout/CircleArrowProcess"/>
    <dgm:cxn modelId="{B5DA7205-F572-7E4E-B545-1442873F19E4}" type="presParOf" srcId="{6A9360DF-23A3-3A4C-9A55-D503ACA42836}" destId="{A289C8C7-9462-074F-9A9B-4F62BE1478C0}" srcOrd="0" destOrd="0" presId="urn:microsoft.com/office/officeart/2009/layout/CircleArrowProcess"/>
    <dgm:cxn modelId="{6758A250-CC13-7044-9480-C2156A7D17AD}" type="presParOf" srcId="{CF207796-53E5-D249-84A8-CAA48A2FD8D1}" destId="{F81320EB-1F6C-C041-B911-ED0340CD5EF5}" srcOrd="1" destOrd="0" presId="urn:microsoft.com/office/officeart/2009/layout/CircleArrowProcess"/>
    <dgm:cxn modelId="{F7F36AD3-F3F5-5244-97C1-D7E1EB492DBE}" type="presParOf" srcId="{CF207796-53E5-D249-84A8-CAA48A2FD8D1}" destId="{2CE52A54-AEDE-0E47-B01A-93DB90F7B9E9}" srcOrd="2" destOrd="0" presId="urn:microsoft.com/office/officeart/2009/layout/CircleArrowProcess"/>
    <dgm:cxn modelId="{21D5B702-429E-1A47-A6EB-BE6B406CCD38}" type="presParOf" srcId="{2CE52A54-AEDE-0E47-B01A-93DB90F7B9E9}" destId="{8AD58B6F-AE16-D249-8964-A5D6308556E5}" srcOrd="0" destOrd="0" presId="urn:microsoft.com/office/officeart/2009/layout/CircleArrowProcess"/>
    <dgm:cxn modelId="{9C4F053E-C64B-2147-BE75-CF30A9966913}" type="presParOf" srcId="{CF207796-53E5-D249-84A8-CAA48A2FD8D1}" destId="{C53FB580-DA96-B249-A19C-72C4E741F15F}" srcOrd="3" destOrd="0" presId="urn:microsoft.com/office/officeart/2009/layout/CircleArrowProcess"/>
    <dgm:cxn modelId="{869BAC70-1138-E440-9424-1033AA19D8D2}" type="presParOf" srcId="{CF207796-53E5-D249-84A8-CAA48A2FD8D1}" destId="{2B81770A-F63D-E644-8ED7-D21E3FED6A7C}" srcOrd="4" destOrd="0" presId="urn:microsoft.com/office/officeart/2009/layout/CircleArrowProcess"/>
    <dgm:cxn modelId="{F62E1156-D9DE-0440-B106-402F6E4715EA}" type="presParOf" srcId="{2B81770A-F63D-E644-8ED7-D21E3FED6A7C}" destId="{8E36FA67-FC4D-F14D-AE26-C2A28E6AAF4F}" srcOrd="0" destOrd="0" presId="urn:microsoft.com/office/officeart/2009/layout/CircleArrowProcess"/>
    <dgm:cxn modelId="{18C64A16-2AE0-FC46-AE98-4758FE3CA11A}" type="presParOf" srcId="{CF207796-53E5-D249-84A8-CAA48A2FD8D1}" destId="{E73861A2-8165-BA4C-A465-F9B6DD0B80B1}" srcOrd="5" destOrd="0" presId="urn:microsoft.com/office/officeart/2009/layout/CircleArrowProcess"/>
    <dgm:cxn modelId="{28068BD3-B5C8-0146-B48D-6418475F3299}" type="presParOf" srcId="{CF207796-53E5-D249-84A8-CAA48A2FD8D1}" destId="{91A24738-378A-5E4A-A477-C5EDD8CC6D3A}" srcOrd="6" destOrd="0" presId="urn:microsoft.com/office/officeart/2009/layout/CircleArrowProcess"/>
    <dgm:cxn modelId="{FBD7ACEA-F4D6-6E40-B392-9D38763FA8C8}" type="presParOf" srcId="{91A24738-378A-5E4A-A477-C5EDD8CC6D3A}" destId="{C539FEB9-A3D9-3E44-BE0D-5D8D363A06F2}" srcOrd="0" destOrd="0" presId="urn:microsoft.com/office/officeart/2009/layout/CircleArrowProcess"/>
    <dgm:cxn modelId="{CEE910FC-25D1-1942-BC14-F5145C9443E1}" type="presParOf" srcId="{CF207796-53E5-D249-84A8-CAA48A2FD8D1}" destId="{CF15A17C-0E1D-BE4C-A74B-C76D83FF1D4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4E1E7F-C22D-3F49-B292-1144B3020822}" type="doc">
      <dgm:prSet loTypeId="urn:microsoft.com/office/officeart/2009/layout/CircleArrowProcess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C457C-D0D4-C34A-9783-B8AF34D06F4B}">
      <dgm:prSet phldrT="[Text]"/>
      <dgm:spPr/>
      <dgm:t>
        <a:bodyPr/>
        <a:lstStyle/>
        <a:p>
          <a:r>
            <a:rPr lang="en-US" dirty="0"/>
            <a:t>Accomplish?</a:t>
          </a:r>
        </a:p>
      </dgm:t>
    </dgm:pt>
    <dgm:pt modelId="{AEA69394-31AC-F141-960E-6B5D168BF1D1}" type="parTrans" cxnId="{EAA42104-280C-9A46-8B26-04B8296991C6}">
      <dgm:prSet/>
      <dgm:spPr/>
      <dgm:t>
        <a:bodyPr/>
        <a:lstStyle/>
        <a:p>
          <a:endParaRPr lang="en-US"/>
        </a:p>
      </dgm:t>
    </dgm:pt>
    <dgm:pt modelId="{93D368F3-AAC2-6340-ACCC-B5710DD6B1BF}" type="sibTrans" cxnId="{EAA42104-280C-9A46-8B26-04B8296991C6}">
      <dgm:prSet/>
      <dgm:spPr/>
      <dgm:t>
        <a:bodyPr/>
        <a:lstStyle/>
        <a:p>
          <a:endParaRPr lang="en-US"/>
        </a:p>
      </dgm:t>
    </dgm:pt>
    <dgm:pt modelId="{C32CB1EE-7686-BA4F-9579-8892BD71B0D2}">
      <dgm:prSet phldrT="[Text]"/>
      <dgm:spPr/>
      <dgm:t>
        <a:bodyPr/>
        <a:lstStyle/>
        <a:p>
          <a:r>
            <a:rPr lang="en-US" dirty="0"/>
            <a:t>Measure?</a:t>
          </a:r>
        </a:p>
      </dgm:t>
    </dgm:pt>
    <dgm:pt modelId="{71219B14-2530-9444-910B-D8B181C8ABED}" type="parTrans" cxnId="{7EA25BB3-6883-8141-8B64-3DB894F74CA2}">
      <dgm:prSet/>
      <dgm:spPr/>
      <dgm:t>
        <a:bodyPr/>
        <a:lstStyle/>
        <a:p>
          <a:endParaRPr lang="en-US"/>
        </a:p>
      </dgm:t>
    </dgm:pt>
    <dgm:pt modelId="{A0FA0B3E-9543-BD4A-BC4D-DAA0D7F44309}" type="sibTrans" cxnId="{7EA25BB3-6883-8141-8B64-3DB894F74CA2}">
      <dgm:prSet/>
      <dgm:spPr/>
      <dgm:t>
        <a:bodyPr/>
        <a:lstStyle/>
        <a:p>
          <a:endParaRPr lang="en-US"/>
        </a:p>
      </dgm:t>
    </dgm:pt>
    <dgm:pt modelId="{CCF9E895-3D0D-E74D-B8E2-AC1F31A0475D}">
      <dgm:prSet phldrT="[Text]"/>
      <dgm:spPr/>
      <dgm:t>
        <a:bodyPr/>
        <a:lstStyle/>
        <a:p>
          <a:r>
            <a:rPr lang="en-US" dirty="0"/>
            <a:t>Accomplish?</a:t>
          </a:r>
        </a:p>
      </dgm:t>
    </dgm:pt>
    <dgm:pt modelId="{69C5694C-6D5D-3843-B3BC-EBB822D485B9}" type="parTrans" cxnId="{6B735FD7-6FB6-FD40-AB80-B62683780484}">
      <dgm:prSet/>
      <dgm:spPr/>
      <dgm:t>
        <a:bodyPr/>
        <a:lstStyle/>
        <a:p>
          <a:endParaRPr lang="en-US"/>
        </a:p>
      </dgm:t>
    </dgm:pt>
    <dgm:pt modelId="{3D9CCA77-B0B3-0445-957D-7D515DCF831D}" type="sibTrans" cxnId="{6B735FD7-6FB6-FD40-AB80-B62683780484}">
      <dgm:prSet/>
      <dgm:spPr/>
      <dgm:t>
        <a:bodyPr/>
        <a:lstStyle/>
        <a:p>
          <a:endParaRPr lang="en-US"/>
        </a:p>
      </dgm:t>
    </dgm:pt>
    <dgm:pt modelId="{332C72E6-0817-F04B-953C-6F316E24C073}">
      <dgm:prSet/>
      <dgm:spPr/>
      <dgm:t>
        <a:bodyPr/>
        <a:lstStyle/>
        <a:p>
          <a:r>
            <a:rPr lang="en-US" dirty="0"/>
            <a:t>Measure?</a:t>
          </a:r>
        </a:p>
      </dgm:t>
    </dgm:pt>
    <dgm:pt modelId="{FF8AEFEC-EC86-4142-83E1-4AFC27502FA8}" type="parTrans" cxnId="{50E54957-6286-5E4A-BE39-F344EC7B38F7}">
      <dgm:prSet/>
      <dgm:spPr/>
      <dgm:t>
        <a:bodyPr/>
        <a:lstStyle/>
        <a:p>
          <a:endParaRPr lang="en-US"/>
        </a:p>
      </dgm:t>
    </dgm:pt>
    <dgm:pt modelId="{006EEB9E-132D-FB49-B435-A297DEB9A750}" type="sibTrans" cxnId="{50E54957-6286-5E4A-BE39-F344EC7B38F7}">
      <dgm:prSet/>
      <dgm:spPr/>
      <dgm:t>
        <a:bodyPr/>
        <a:lstStyle/>
        <a:p>
          <a:endParaRPr lang="en-US"/>
        </a:p>
      </dgm:t>
    </dgm:pt>
    <dgm:pt modelId="{CF207796-53E5-D249-84A8-CAA48A2FD8D1}" type="pres">
      <dgm:prSet presAssocID="{474E1E7F-C22D-3F49-B292-1144B30208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A9360DF-23A3-3A4C-9A55-D503ACA42836}" type="pres">
      <dgm:prSet presAssocID="{1BBC457C-D0D4-C34A-9783-B8AF34D06F4B}" presName="Accent1" presStyleCnt="0"/>
      <dgm:spPr/>
    </dgm:pt>
    <dgm:pt modelId="{A289C8C7-9462-074F-9A9B-4F62BE1478C0}" type="pres">
      <dgm:prSet presAssocID="{1BBC457C-D0D4-C34A-9783-B8AF34D06F4B}" presName="Accent" presStyleLbl="node1" presStyleIdx="0" presStyleCnt="4"/>
      <dgm:spPr/>
    </dgm:pt>
    <dgm:pt modelId="{F81320EB-1F6C-C041-B911-ED0340CD5EF5}" type="pres">
      <dgm:prSet presAssocID="{1BBC457C-D0D4-C34A-9783-B8AF34D06F4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2CE52A54-AEDE-0E47-B01A-93DB90F7B9E9}" type="pres">
      <dgm:prSet presAssocID="{C32CB1EE-7686-BA4F-9579-8892BD71B0D2}" presName="Accent2" presStyleCnt="0"/>
      <dgm:spPr/>
    </dgm:pt>
    <dgm:pt modelId="{8AD58B6F-AE16-D249-8964-A5D6308556E5}" type="pres">
      <dgm:prSet presAssocID="{C32CB1EE-7686-BA4F-9579-8892BD71B0D2}" presName="Accent" presStyleLbl="node1" presStyleIdx="1" presStyleCnt="4"/>
      <dgm:spPr/>
    </dgm:pt>
    <dgm:pt modelId="{C53FB580-DA96-B249-A19C-72C4E741F15F}" type="pres">
      <dgm:prSet presAssocID="{C32CB1EE-7686-BA4F-9579-8892BD71B0D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B81770A-F63D-E644-8ED7-D21E3FED6A7C}" type="pres">
      <dgm:prSet presAssocID="{CCF9E895-3D0D-E74D-B8E2-AC1F31A0475D}" presName="Accent3" presStyleCnt="0"/>
      <dgm:spPr/>
    </dgm:pt>
    <dgm:pt modelId="{8E36FA67-FC4D-F14D-AE26-C2A28E6AAF4F}" type="pres">
      <dgm:prSet presAssocID="{CCF9E895-3D0D-E74D-B8E2-AC1F31A0475D}" presName="Accent" presStyleLbl="node1" presStyleIdx="2" presStyleCnt="4"/>
      <dgm:spPr/>
    </dgm:pt>
    <dgm:pt modelId="{E73861A2-8165-BA4C-A465-F9B6DD0B80B1}" type="pres">
      <dgm:prSet presAssocID="{CCF9E895-3D0D-E74D-B8E2-AC1F31A0475D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1A24738-378A-5E4A-A477-C5EDD8CC6D3A}" type="pres">
      <dgm:prSet presAssocID="{332C72E6-0817-F04B-953C-6F316E24C073}" presName="Accent4" presStyleCnt="0"/>
      <dgm:spPr/>
    </dgm:pt>
    <dgm:pt modelId="{C539FEB9-A3D9-3E44-BE0D-5D8D363A06F2}" type="pres">
      <dgm:prSet presAssocID="{332C72E6-0817-F04B-953C-6F316E24C073}" presName="Accent" presStyleLbl="node1" presStyleIdx="3" presStyleCnt="4"/>
      <dgm:spPr/>
    </dgm:pt>
    <dgm:pt modelId="{CF15A17C-0E1D-BE4C-A74B-C76D83FF1D4D}" type="pres">
      <dgm:prSet presAssocID="{332C72E6-0817-F04B-953C-6F316E24C07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AA42104-280C-9A46-8B26-04B8296991C6}" srcId="{474E1E7F-C22D-3F49-B292-1144B3020822}" destId="{1BBC457C-D0D4-C34A-9783-B8AF34D06F4B}" srcOrd="0" destOrd="0" parTransId="{AEA69394-31AC-F141-960E-6B5D168BF1D1}" sibTransId="{93D368F3-AAC2-6340-ACCC-B5710DD6B1BF}"/>
    <dgm:cxn modelId="{24693560-00FD-9749-97F6-E85FBA005E00}" type="presOf" srcId="{1BBC457C-D0D4-C34A-9783-B8AF34D06F4B}" destId="{F81320EB-1F6C-C041-B911-ED0340CD5EF5}" srcOrd="0" destOrd="0" presId="urn:microsoft.com/office/officeart/2009/layout/CircleArrowProcess"/>
    <dgm:cxn modelId="{8AB07463-E7EA-444A-BA42-90239406A387}" type="presOf" srcId="{C32CB1EE-7686-BA4F-9579-8892BD71B0D2}" destId="{C53FB580-DA96-B249-A19C-72C4E741F15F}" srcOrd="0" destOrd="0" presId="urn:microsoft.com/office/officeart/2009/layout/CircleArrowProcess"/>
    <dgm:cxn modelId="{50E54957-6286-5E4A-BE39-F344EC7B38F7}" srcId="{474E1E7F-C22D-3F49-B292-1144B3020822}" destId="{332C72E6-0817-F04B-953C-6F316E24C073}" srcOrd="3" destOrd="0" parTransId="{FF8AEFEC-EC86-4142-83E1-4AFC27502FA8}" sibTransId="{006EEB9E-132D-FB49-B435-A297DEB9A750}"/>
    <dgm:cxn modelId="{C9AAAE8A-2966-B94D-9A6C-69942384AE3B}" type="presOf" srcId="{474E1E7F-C22D-3F49-B292-1144B3020822}" destId="{CF207796-53E5-D249-84A8-CAA48A2FD8D1}" srcOrd="0" destOrd="0" presId="urn:microsoft.com/office/officeart/2009/layout/CircleArrowProcess"/>
    <dgm:cxn modelId="{7EA25BB3-6883-8141-8B64-3DB894F74CA2}" srcId="{474E1E7F-C22D-3F49-B292-1144B3020822}" destId="{C32CB1EE-7686-BA4F-9579-8892BD71B0D2}" srcOrd="1" destOrd="0" parTransId="{71219B14-2530-9444-910B-D8B181C8ABED}" sibTransId="{A0FA0B3E-9543-BD4A-BC4D-DAA0D7F44309}"/>
    <dgm:cxn modelId="{783588BC-4210-724B-B672-8093C4CCB793}" type="presOf" srcId="{332C72E6-0817-F04B-953C-6F316E24C073}" destId="{CF15A17C-0E1D-BE4C-A74B-C76D83FF1D4D}" srcOrd="0" destOrd="0" presId="urn:microsoft.com/office/officeart/2009/layout/CircleArrowProcess"/>
    <dgm:cxn modelId="{6B735FD7-6FB6-FD40-AB80-B62683780484}" srcId="{474E1E7F-C22D-3F49-B292-1144B3020822}" destId="{CCF9E895-3D0D-E74D-B8E2-AC1F31A0475D}" srcOrd="2" destOrd="0" parTransId="{69C5694C-6D5D-3843-B3BC-EBB822D485B9}" sibTransId="{3D9CCA77-B0B3-0445-957D-7D515DCF831D}"/>
    <dgm:cxn modelId="{484028E1-AE84-1546-BDD5-6B7C7B02DDFC}" type="presOf" srcId="{CCF9E895-3D0D-E74D-B8E2-AC1F31A0475D}" destId="{E73861A2-8165-BA4C-A465-F9B6DD0B80B1}" srcOrd="0" destOrd="0" presId="urn:microsoft.com/office/officeart/2009/layout/CircleArrowProcess"/>
    <dgm:cxn modelId="{914EDDD5-AB9C-D848-A7F9-ACBEFE8FCE5F}" type="presParOf" srcId="{CF207796-53E5-D249-84A8-CAA48A2FD8D1}" destId="{6A9360DF-23A3-3A4C-9A55-D503ACA42836}" srcOrd="0" destOrd="0" presId="urn:microsoft.com/office/officeart/2009/layout/CircleArrowProcess"/>
    <dgm:cxn modelId="{B078658C-2F00-9A48-8374-D60D0B33E028}" type="presParOf" srcId="{6A9360DF-23A3-3A4C-9A55-D503ACA42836}" destId="{A289C8C7-9462-074F-9A9B-4F62BE1478C0}" srcOrd="0" destOrd="0" presId="urn:microsoft.com/office/officeart/2009/layout/CircleArrowProcess"/>
    <dgm:cxn modelId="{26D9F7A1-4E19-0D4D-92E8-70FB05EDF4A2}" type="presParOf" srcId="{CF207796-53E5-D249-84A8-CAA48A2FD8D1}" destId="{F81320EB-1F6C-C041-B911-ED0340CD5EF5}" srcOrd="1" destOrd="0" presId="urn:microsoft.com/office/officeart/2009/layout/CircleArrowProcess"/>
    <dgm:cxn modelId="{D65349C4-B931-664C-AC57-5596A72964E4}" type="presParOf" srcId="{CF207796-53E5-D249-84A8-CAA48A2FD8D1}" destId="{2CE52A54-AEDE-0E47-B01A-93DB90F7B9E9}" srcOrd="2" destOrd="0" presId="urn:microsoft.com/office/officeart/2009/layout/CircleArrowProcess"/>
    <dgm:cxn modelId="{F930AF00-28B2-684B-B516-D840B793C225}" type="presParOf" srcId="{2CE52A54-AEDE-0E47-B01A-93DB90F7B9E9}" destId="{8AD58B6F-AE16-D249-8964-A5D6308556E5}" srcOrd="0" destOrd="0" presId="urn:microsoft.com/office/officeart/2009/layout/CircleArrowProcess"/>
    <dgm:cxn modelId="{3CB073F3-77B0-F546-9A0C-9AAE8A7CA686}" type="presParOf" srcId="{CF207796-53E5-D249-84A8-CAA48A2FD8D1}" destId="{C53FB580-DA96-B249-A19C-72C4E741F15F}" srcOrd="3" destOrd="0" presId="urn:microsoft.com/office/officeart/2009/layout/CircleArrowProcess"/>
    <dgm:cxn modelId="{286BA555-B7D0-EB47-BBE2-986BF4461D82}" type="presParOf" srcId="{CF207796-53E5-D249-84A8-CAA48A2FD8D1}" destId="{2B81770A-F63D-E644-8ED7-D21E3FED6A7C}" srcOrd="4" destOrd="0" presId="urn:microsoft.com/office/officeart/2009/layout/CircleArrowProcess"/>
    <dgm:cxn modelId="{CD5C6473-E689-7642-8466-98CB6BB40369}" type="presParOf" srcId="{2B81770A-F63D-E644-8ED7-D21E3FED6A7C}" destId="{8E36FA67-FC4D-F14D-AE26-C2A28E6AAF4F}" srcOrd="0" destOrd="0" presId="urn:microsoft.com/office/officeart/2009/layout/CircleArrowProcess"/>
    <dgm:cxn modelId="{423AD1DE-7D2E-8B4A-8B92-F0052558F9D4}" type="presParOf" srcId="{CF207796-53E5-D249-84A8-CAA48A2FD8D1}" destId="{E73861A2-8165-BA4C-A465-F9B6DD0B80B1}" srcOrd="5" destOrd="0" presId="urn:microsoft.com/office/officeart/2009/layout/CircleArrowProcess"/>
    <dgm:cxn modelId="{3301AC3D-2FEF-934F-A97E-047F36FA4FE9}" type="presParOf" srcId="{CF207796-53E5-D249-84A8-CAA48A2FD8D1}" destId="{91A24738-378A-5E4A-A477-C5EDD8CC6D3A}" srcOrd="6" destOrd="0" presId="urn:microsoft.com/office/officeart/2009/layout/CircleArrowProcess"/>
    <dgm:cxn modelId="{E92F39D0-A194-1543-B248-EDCAE2F1FF55}" type="presParOf" srcId="{91A24738-378A-5E4A-A477-C5EDD8CC6D3A}" destId="{C539FEB9-A3D9-3E44-BE0D-5D8D363A06F2}" srcOrd="0" destOrd="0" presId="urn:microsoft.com/office/officeart/2009/layout/CircleArrowProcess"/>
    <dgm:cxn modelId="{A467FD89-380B-0E49-8880-C2D68EF45EAE}" type="presParOf" srcId="{CF207796-53E5-D249-84A8-CAA48A2FD8D1}" destId="{CF15A17C-0E1D-BE4C-A74B-C76D83FF1D4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DC01F-EC5F-4345-844A-A9FA62B07C17}">
      <dsp:nvSpPr>
        <dsp:cNvPr id="0" name=""/>
        <dsp:cNvSpPr/>
      </dsp:nvSpPr>
      <dsp:spPr>
        <a:xfrm>
          <a:off x="788782" y="312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AIM</a:t>
          </a:r>
        </a:p>
      </dsp:txBody>
      <dsp:txXfrm>
        <a:off x="1451142" y="3129"/>
        <a:ext cx="1987078" cy="1324719"/>
      </dsp:txXfrm>
    </dsp:sp>
    <dsp:sp modelId="{C94203B5-AAA4-4643-96AB-A8AA17B26358}">
      <dsp:nvSpPr>
        <dsp:cNvPr id="0" name=""/>
        <dsp:cNvSpPr/>
      </dsp:nvSpPr>
      <dsp:spPr>
        <a:xfrm>
          <a:off x="3670046" y="115730"/>
          <a:ext cx="5989233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are you trying to accomplish?</a:t>
          </a:r>
        </a:p>
      </dsp:txBody>
      <dsp:txXfrm>
        <a:off x="4219804" y="115730"/>
        <a:ext cx="4889717" cy="1099516"/>
      </dsp:txXfrm>
    </dsp:sp>
    <dsp:sp modelId="{0B4188B1-65F9-F442-B3D2-4E552D0DE9FE}">
      <dsp:nvSpPr>
        <dsp:cNvPr id="0" name=""/>
        <dsp:cNvSpPr/>
      </dsp:nvSpPr>
      <dsp:spPr>
        <a:xfrm>
          <a:off x="788782" y="151330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METRIC</a:t>
          </a:r>
        </a:p>
      </dsp:txBody>
      <dsp:txXfrm>
        <a:off x="1451142" y="1513309"/>
        <a:ext cx="1987078" cy="1324719"/>
      </dsp:txXfrm>
    </dsp:sp>
    <dsp:sp modelId="{4F70CD7B-AF24-1A4F-A08F-1E6F138C07AD}">
      <dsp:nvSpPr>
        <dsp:cNvPr id="0" name=""/>
        <dsp:cNvSpPr/>
      </dsp:nvSpPr>
      <dsp:spPr>
        <a:xfrm>
          <a:off x="3670046" y="1625910"/>
          <a:ext cx="6016144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3">
                  <a:lumMod val="75000"/>
                </a:schemeClr>
              </a:solidFill>
            </a:rPr>
            <a:t>How will you know if a change is an improvement?</a:t>
          </a:r>
        </a:p>
      </dsp:txBody>
      <dsp:txXfrm>
        <a:off x="4219804" y="1625910"/>
        <a:ext cx="4916628" cy="1099516"/>
      </dsp:txXfrm>
    </dsp:sp>
    <dsp:sp modelId="{1013D756-6071-E94D-BCE9-ED0C256FDE1A}">
      <dsp:nvSpPr>
        <dsp:cNvPr id="0" name=""/>
        <dsp:cNvSpPr/>
      </dsp:nvSpPr>
      <dsp:spPr>
        <a:xfrm>
          <a:off x="788782" y="302348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CHANGE</a:t>
          </a:r>
        </a:p>
      </dsp:txBody>
      <dsp:txXfrm>
        <a:off x="1451142" y="3023489"/>
        <a:ext cx="1987078" cy="1324719"/>
      </dsp:txXfrm>
    </dsp:sp>
    <dsp:sp modelId="{76B143C9-D7FE-EC4C-B79F-6175AF00DAB1}">
      <dsp:nvSpPr>
        <dsp:cNvPr id="0" name=""/>
        <dsp:cNvSpPr/>
      </dsp:nvSpPr>
      <dsp:spPr>
        <a:xfrm>
          <a:off x="3670046" y="3136090"/>
          <a:ext cx="6056771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change will you make</a:t>
          </a:r>
          <a:r>
            <a:rPr lang="en-US" sz="2600" kern="1200" baseline="0" dirty="0"/>
            <a:t> that will result in an</a:t>
          </a:r>
          <a:r>
            <a:rPr lang="en-US" sz="2600" kern="1200" dirty="0"/>
            <a:t> improvement?</a:t>
          </a:r>
        </a:p>
      </dsp:txBody>
      <dsp:txXfrm>
        <a:off x="4219804" y="3136090"/>
        <a:ext cx="4957255" cy="1099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32288-8860-FD4F-A3B8-21018701F3CF}">
      <dsp:nvSpPr>
        <dsp:cNvPr id="0" name=""/>
        <dsp:cNvSpPr/>
      </dsp:nvSpPr>
      <dsp:spPr>
        <a:xfrm>
          <a:off x="441290" y="1412905"/>
          <a:ext cx="1745203" cy="1525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Input #1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Input #2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Input #3</a:t>
          </a:r>
        </a:p>
      </dsp:txBody>
      <dsp:txXfrm>
        <a:off x="877591" y="1641734"/>
        <a:ext cx="850786" cy="1067869"/>
      </dsp:txXfrm>
    </dsp:sp>
    <dsp:sp modelId="{5FBE038A-EF5F-1548-8EF4-C3C972D59102}">
      <dsp:nvSpPr>
        <dsp:cNvPr id="0" name=""/>
        <dsp:cNvSpPr/>
      </dsp:nvSpPr>
      <dsp:spPr>
        <a:xfrm>
          <a:off x="4989" y="1739368"/>
          <a:ext cx="872601" cy="872601"/>
        </a:xfrm>
        <a:prstGeom prst="ellipse">
          <a:avLst/>
        </a:prstGeom>
        <a:solidFill>
          <a:schemeClr val="accent2">
            <a:lumMod val="75000"/>
          </a:schemeClr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INPUTS</a:t>
          </a:r>
          <a:endParaRPr lang="en-US" sz="1300" b="1" kern="1200" dirty="0"/>
        </a:p>
      </dsp:txBody>
      <dsp:txXfrm>
        <a:off x="132778" y="1867157"/>
        <a:ext cx="617023" cy="617023"/>
      </dsp:txXfrm>
    </dsp:sp>
    <dsp:sp modelId="{17B7B440-3C12-C746-BFA4-8251FED9FBEE}">
      <dsp:nvSpPr>
        <dsp:cNvPr id="0" name=""/>
        <dsp:cNvSpPr/>
      </dsp:nvSpPr>
      <dsp:spPr>
        <a:xfrm>
          <a:off x="2731869" y="1412905"/>
          <a:ext cx="1745203" cy="1525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A</a:t>
          </a:r>
        </a:p>
      </dsp:txBody>
      <dsp:txXfrm>
        <a:off x="3168170" y="1641734"/>
        <a:ext cx="850786" cy="1067869"/>
      </dsp:txXfrm>
    </dsp:sp>
    <dsp:sp modelId="{FE91ED82-B84F-4C47-ABA9-35B2A416CFC8}">
      <dsp:nvSpPr>
        <dsp:cNvPr id="0" name=""/>
        <dsp:cNvSpPr/>
      </dsp:nvSpPr>
      <dsp:spPr>
        <a:xfrm>
          <a:off x="2295568" y="1739368"/>
          <a:ext cx="872601" cy="872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Process Step</a:t>
          </a:r>
        </a:p>
      </dsp:txBody>
      <dsp:txXfrm>
        <a:off x="2423357" y="1867157"/>
        <a:ext cx="617023" cy="617023"/>
      </dsp:txXfrm>
    </dsp:sp>
    <dsp:sp modelId="{3D79C2DA-0CBE-D549-9B64-C8A6BC8265C6}">
      <dsp:nvSpPr>
        <dsp:cNvPr id="0" name=""/>
        <dsp:cNvSpPr/>
      </dsp:nvSpPr>
      <dsp:spPr>
        <a:xfrm>
          <a:off x="5022448" y="1412905"/>
          <a:ext cx="1745203" cy="1525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</a:t>
          </a:r>
        </a:p>
      </dsp:txBody>
      <dsp:txXfrm>
        <a:off x="5458749" y="1641734"/>
        <a:ext cx="850786" cy="1067869"/>
      </dsp:txXfrm>
    </dsp:sp>
    <dsp:sp modelId="{87724D1A-170D-7145-9273-B79C70D57213}">
      <dsp:nvSpPr>
        <dsp:cNvPr id="0" name=""/>
        <dsp:cNvSpPr/>
      </dsp:nvSpPr>
      <dsp:spPr>
        <a:xfrm>
          <a:off x="4586147" y="1739368"/>
          <a:ext cx="872601" cy="872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Process Step</a:t>
          </a:r>
        </a:p>
      </dsp:txBody>
      <dsp:txXfrm>
        <a:off x="4713936" y="1867157"/>
        <a:ext cx="617023" cy="617023"/>
      </dsp:txXfrm>
    </dsp:sp>
    <dsp:sp modelId="{27373CB1-0FC4-EA44-8053-481E4F7465AC}">
      <dsp:nvSpPr>
        <dsp:cNvPr id="0" name=""/>
        <dsp:cNvSpPr/>
      </dsp:nvSpPr>
      <dsp:spPr>
        <a:xfrm>
          <a:off x="7313028" y="1412905"/>
          <a:ext cx="1745203" cy="1525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</a:t>
          </a:r>
        </a:p>
      </dsp:txBody>
      <dsp:txXfrm>
        <a:off x="7749328" y="1641734"/>
        <a:ext cx="850786" cy="1067869"/>
      </dsp:txXfrm>
    </dsp:sp>
    <dsp:sp modelId="{B39DBD62-83E4-7D41-82F4-249ED32E5559}">
      <dsp:nvSpPr>
        <dsp:cNvPr id="0" name=""/>
        <dsp:cNvSpPr/>
      </dsp:nvSpPr>
      <dsp:spPr>
        <a:xfrm>
          <a:off x="6876727" y="1739368"/>
          <a:ext cx="872601" cy="872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Process Step</a:t>
          </a:r>
        </a:p>
      </dsp:txBody>
      <dsp:txXfrm>
        <a:off x="7004516" y="1867157"/>
        <a:ext cx="617023" cy="617023"/>
      </dsp:txXfrm>
    </dsp:sp>
    <dsp:sp modelId="{703EB280-B295-DA48-AC05-0B7A91B137E2}">
      <dsp:nvSpPr>
        <dsp:cNvPr id="0" name=""/>
        <dsp:cNvSpPr/>
      </dsp:nvSpPr>
      <dsp:spPr>
        <a:xfrm>
          <a:off x="9260639" y="1410517"/>
          <a:ext cx="1745203" cy="1530302"/>
        </a:xfrm>
        <a:prstGeom prst="star7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298BDA-2A66-5D42-90B8-52AEE0A594A6}">
      <dsp:nvSpPr>
        <dsp:cNvPr id="0" name=""/>
        <dsp:cNvSpPr/>
      </dsp:nvSpPr>
      <dsp:spPr>
        <a:xfrm>
          <a:off x="9710230" y="1767937"/>
          <a:ext cx="872601" cy="872601"/>
        </a:xfrm>
        <a:prstGeom prst="flowChartTerminator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OUTCOME</a:t>
          </a:r>
        </a:p>
      </dsp:txBody>
      <dsp:txXfrm>
        <a:off x="9751355" y="1895716"/>
        <a:ext cx="790351" cy="617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9C8C7-9462-074F-9A9B-4F62BE1478C0}">
      <dsp:nvSpPr>
        <dsp:cNvPr id="0" name=""/>
        <dsp:cNvSpPr/>
      </dsp:nvSpPr>
      <dsp:spPr>
        <a:xfrm>
          <a:off x="4706997" y="0"/>
          <a:ext cx="1729796" cy="172997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320EB-1F6C-C041-B911-ED0340CD5EF5}">
      <dsp:nvSpPr>
        <dsp:cNvPr id="0" name=""/>
        <dsp:cNvSpPr/>
      </dsp:nvSpPr>
      <dsp:spPr>
        <a:xfrm>
          <a:off x="5088908" y="626203"/>
          <a:ext cx="965324" cy="48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Accomplish?</a:t>
          </a:r>
        </a:p>
      </dsp:txBody>
      <dsp:txXfrm>
        <a:off x="5088908" y="626203"/>
        <a:ext cx="965324" cy="482612"/>
      </dsp:txXfrm>
    </dsp:sp>
    <dsp:sp modelId="{8AD58B6F-AE16-D249-8964-A5D6308556E5}">
      <dsp:nvSpPr>
        <dsp:cNvPr id="0" name=""/>
        <dsp:cNvSpPr/>
      </dsp:nvSpPr>
      <dsp:spPr>
        <a:xfrm>
          <a:off x="4226444" y="994126"/>
          <a:ext cx="1729796" cy="172997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FB580-DA96-B249-A19C-72C4E741F15F}">
      <dsp:nvSpPr>
        <dsp:cNvPr id="0" name=""/>
        <dsp:cNvSpPr/>
      </dsp:nvSpPr>
      <dsp:spPr>
        <a:xfrm>
          <a:off x="4606408" y="1622164"/>
          <a:ext cx="965324" cy="48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Measure?</a:t>
          </a:r>
        </a:p>
      </dsp:txBody>
      <dsp:txXfrm>
        <a:off x="4606408" y="1622164"/>
        <a:ext cx="965324" cy="482612"/>
      </dsp:txXfrm>
    </dsp:sp>
    <dsp:sp modelId="{8E36FA67-FC4D-F14D-AE26-C2A28E6AAF4F}">
      <dsp:nvSpPr>
        <dsp:cNvPr id="0" name=""/>
        <dsp:cNvSpPr/>
      </dsp:nvSpPr>
      <dsp:spPr>
        <a:xfrm>
          <a:off x="4706997" y="1991922"/>
          <a:ext cx="1729796" cy="172997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861A2-8165-BA4C-A465-F9B6DD0B80B1}">
      <dsp:nvSpPr>
        <dsp:cNvPr id="0" name=""/>
        <dsp:cNvSpPr/>
      </dsp:nvSpPr>
      <dsp:spPr>
        <a:xfrm>
          <a:off x="5088908" y="2618126"/>
          <a:ext cx="965324" cy="48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Accomplish?</a:t>
          </a:r>
        </a:p>
      </dsp:txBody>
      <dsp:txXfrm>
        <a:off x="5088908" y="2618126"/>
        <a:ext cx="965324" cy="482612"/>
      </dsp:txXfrm>
    </dsp:sp>
    <dsp:sp modelId="{C539FEB9-A3D9-3E44-BE0D-5D8D363A06F2}">
      <dsp:nvSpPr>
        <dsp:cNvPr id="0" name=""/>
        <dsp:cNvSpPr/>
      </dsp:nvSpPr>
      <dsp:spPr>
        <a:xfrm>
          <a:off x="4349746" y="3100738"/>
          <a:ext cx="1486113" cy="14868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15A17C-0E1D-BE4C-A74B-C76D83FF1D4D}">
      <dsp:nvSpPr>
        <dsp:cNvPr id="0" name=""/>
        <dsp:cNvSpPr/>
      </dsp:nvSpPr>
      <dsp:spPr>
        <a:xfrm>
          <a:off x="4606408" y="3614087"/>
          <a:ext cx="965324" cy="48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Measure?</a:t>
          </a:r>
        </a:p>
      </dsp:txBody>
      <dsp:txXfrm>
        <a:off x="4606408" y="3614087"/>
        <a:ext cx="965324" cy="482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9C8C7-9462-074F-9A9B-4F62BE1478C0}">
      <dsp:nvSpPr>
        <dsp:cNvPr id="0" name=""/>
        <dsp:cNvSpPr/>
      </dsp:nvSpPr>
      <dsp:spPr>
        <a:xfrm>
          <a:off x="4810497" y="0"/>
          <a:ext cx="1694665" cy="16948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320EB-1F6C-C041-B911-ED0340CD5EF5}">
      <dsp:nvSpPr>
        <dsp:cNvPr id="0" name=""/>
        <dsp:cNvSpPr/>
      </dsp:nvSpPr>
      <dsp:spPr>
        <a:xfrm>
          <a:off x="5184652" y="613485"/>
          <a:ext cx="945719" cy="47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Accomplish?</a:t>
          </a:r>
        </a:p>
      </dsp:txBody>
      <dsp:txXfrm>
        <a:off x="5184652" y="613485"/>
        <a:ext cx="945719" cy="472810"/>
      </dsp:txXfrm>
    </dsp:sp>
    <dsp:sp modelId="{8AD58B6F-AE16-D249-8964-A5D6308556E5}">
      <dsp:nvSpPr>
        <dsp:cNvPr id="0" name=""/>
        <dsp:cNvSpPr/>
      </dsp:nvSpPr>
      <dsp:spPr>
        <a:xfrm>
          <a:off x="4339703" y="973936"/>
          <a:ext cx="1694665" cy="16948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FB580-DA96-B249-A19C-72C4E741F15F}">
      <dsp:nvSpPr>
        <dsp:cNvPr id="0" name=""/>
        <dsp:cNvSpPr/>
      </dsp:nvSpPr>
      <dsp:spPr>
        <a:xfrm>
          <a:off x="4711951" y="1589219"/>
          <a:ext cx="945719" cy="47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Measure?</a:t>
          </a:r>
        </a:p>
      </dsp:txBody>
      <dsp:txXfrm>
        <a:off x="4711951" y="1589219"/>
        <a:ext cx="945719" cy="472810"/>
      </dsp:txXfrm>
    </dsp:sp>
    <dsp:sp modelId="{8E36FA67-FC4D-F14D-AE26-C2A28E6AAF4F}">
      <dsp:nvSpPr>
        <dsp:cNvPr id="0" name=""/>
        <dsp:cNvSpPr/>
      </dsp:nvSpPr>
      <dsp:spPr>
        <a:xfrm>
          <a:off x="4810497" y="1951468"/>
          <a:ext cx="1694665" cy="169483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861A2-8165-BA4C-A465-F9B6DD0B80B1}">
      <dsp:nvSpPr>
        <dsp:cNvPr id="0" name=""/>
        <dsp:cNvSpPr/>
      </dsp:nvSpPr>
      <dsp:spPr>
        <a:xfrm>
          <a:off x="5184652" y="2564954"/>
          <a:ext cx="945719" cy="47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Accomplish?</a:t>
          </a:r>
        </a:p>
      </dsp:txBody>
      <dsp:txXfrm>
        <a:off x="5184652" y="2564954"/>
        <a:ext cx="945719" cy="472810"/>
      </dsp:txXfrm>
    </dsp:sp>
    <dsp:sp modelId="{C539FEB9-A3D9-3E44-BE0D-5D8D363A06F2}">
      <dsp:nvSpPr>
        <dsp:cNvPr id="0" name=""/>
        <dsp:cNvSpPr/>
      </dsp:nvSpPr>
      <dsp:spPr>
        <a:xfrm>
          <a:off x="4460501" y="3037764"/>
          <a:ext cx="1455931" cy="145663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15A17C-0E1D-BE4C-A74B-C76D83FF1D4D}">
      <dsp:nvSpPr>
        <dsp:cNvPr id="0" name=""/>
        <dsp:cNvSpPr/>
      </dsp:nvSpPr>
      <dsp:spPr>
        <a:xfrm>
          <a:off x="4711951" y="3540688"/>
          <a:ext cx="945719" cy="47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Measure?</a:t>
          </a:r>
        </a:p>
      </dsp:txBody>
      <dsp:txXfrm>
        <a:off x="4711951" y="3540688"/>
        <a:ext cx="945719" cy="47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86A8D-9C7A-40C7-ADE7-D3D05E6800E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4D1E4-98C5-4A33-8C5B-12693E0A6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0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03695-6C02-41CE-805C-5228AAEB6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is needed to focus improvement efforts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data is needed to make sound judgments.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from time studies, equipment loading data, takt times, staffing requirements, process yields, and lot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kanban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sizing information will lead to workflow configurations and process layouts that help optimize value streams.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data collection forms organize information into useful formats, serve as communication tools, and help trigger solid improvement efforts.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7E196-A732-594A-9B28-364C50E33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6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select measures for</a:t>
            </a:r>
            <a:r>
              <a:rPr lang="en-US" dirty="0"/>
              <a:t> inputs and outputs</a:t>
            </a:r>
            <a:r>
              <a:rPr lang="en-US" baseline="0" dirty="0"/>
              <a:t> for the ED Simulation</a:t>
            </a:r>
          </a:p>
          <a:p>
            <a:endParaRPr lang="en-US" baseline="0" dirty="0"/>
          </a:p>
          <a:p>
            <a:r>
              <a:rPr lang="en-US" baseline="0" dirty="0"/>
              <a:t>Inputs – Patients, Supplies, Staff, Physical Structure</a:t>
            </a:r>
          </a:p>
          <a:p>
            <a:endParaRPr lang="en-US" baseline="0" dirty="0"/>
          </a:p>
          <a:p>
            <a:r>
              <a:rPr lang="en-US" baseline="0" dirty="0"/>
              <a:t>Outputs – # Patients treated, Patient satisfaction, </a:t>
            </a:r>
          </a:p>
          <a:p>
            <a:endParaRPr lang="en-US" baseline="0" dirty="0"/>
          </a:p>
          <a:p>
            <a:r>
              <a:rPr lang="en-US" baseline="0" dirty="0"/>
              <a:t>Process steps – Time, Quality of step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1D45D-2DC2-BF42-B45B-E361148FBB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50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/>
              <a:t>Data to align with strategic goals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/>
              <a:t>Data that is available and valid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200" dirty="0"/>
              <a:t>Data with an available benchmark / comparison data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7E196-A732-594A-9B28-364C50E33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0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7E196-A732-594A-9B28-364C50E33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1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7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32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5" y="4436535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880">
                <a:solidFill>
                  <a:schemeClr val="tx1"/>
                </a:solidFill>
                <a:effectLst/>
              </a:defRPr>
            </a:lvl1pPr>
            <a:lvl2pPr marL="54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5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4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6" y="6071404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1602117"/>
            <a:ext cx="7517220" cy="878627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4" y="4053017"/>
            <a:ext cx="5956428" cy="597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20">
                <a:solidFill>
                  <a:schemeClr val="tx1"/>
                </a:solidFill>
              </a:defRPr>
            </a:lvl1pPr>
            <a:lvl2pPr marL="411460" indent="0">
              <a:buFont typeface="Courier New" panose="02070309020205020404" pitchFamily="49" charset="0"/>
              <a:buNone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33" y="6055060"/>
            <a:ext cx="1254547" cy="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32950"/>
            <a:ext cx="128248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2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4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7" y="6094810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92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2" y="934426"/>
            <a:ext cx="47244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6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2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1" y="6092220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8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4" y="190134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4" y="2825167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4" y="3833834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4842502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6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2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052972"/>
            <a:ext cx="1372972" cy="6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4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699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5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6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6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7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901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0" y="6053539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31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/>
            </a:lvl1pPr>
            <a:lvl2pPr marL="720054" indent="-308594">
              <a:buFont typeface="Courier New" panose="02070309020205020404" pitchFamily="49" charset="0"/>
              <a:buChar char="o"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90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2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4" y="2239435"/>
            <a:ext cx="11099801" cy="1363133"/>
          </a:xfrm>
        </p:spPr>
        <p:txBody>
          <a:bodyPr anchor="b" anchorCtr="0"/>
          <a:lstStyle>
            <a:lvl1pPr algn="ctr">
              <a:defRPr sz="432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8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120">
                <a:solidFill>
                  <a:schemeClr val="bg1"/>
                </a:solidFill>
                <a:effectLst/>
              </a:defRPr>
            </a:lvl1pPr>
            <a:lvl2pPr marL="54861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5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97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6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4" y="4436534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1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4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36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2" y="2239434"/>
            <a:ext cx="11099801" cy="1363133"/>
          </a:xfrm>
        </p:spPr>
        <p:txBody>
          <a:bodyPr anchor="b" anchorCtr="0"/>
          <a:lstStyle>
            <a:lvl1pPr algn="ctr">
              <a:defRPr sz="48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7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467">
                <a:solidFill>
                  <a:schemeClr val="bg1"/>
                </a:solidFill>
                <a:effectLst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00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4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2" y="1420284"/>
            <a:ext cx="10756900" cy="4327376"/>
          </a:xfrm>
        </p:spPr>
        <p:txBody>
          <a:bodyPr/>
          <a:lstStyle>
            <a:lvl1pPr marL="302670" indent="-302670">
              <a:buClr>
                <a:schemeClr val="accent1"/>
              </a:buClr>
              <a:buSzPct val="110000"/>
              <a:defRPr sz="2400">
                <a:solidFill>
                  <a:schemeClr val="tx1"/>
                </a:solidFill>
              </a:defRPr>
            </a:lvl1pPr>
            <a:lvl2pPr>
              <a:defRPr sz="2267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89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3" y="6024610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196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7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4" y="3532139"/>
            <a:ext cx="472440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699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6" y="914401"/>
            <a:ext cx="3398105" cy="15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10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622961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5" y="6071403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56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1602116"/>
            <a:ext cx="7517220" cy="87862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3" y="4053017"/>
            <a:ext cx="5956428" cy="5974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5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3" y="1420285"/>
            <a:ext cx="10756900" cy="4327376"/>
          </a:xfrm>
        </p:spPr>
        <p:txBody>
          <a:bodyPr/>
          <a:lstStyle>
            <a:lvl1pPr marL="272404" indent="-272404">
              <a:buClr>
                <a:schemeClr val="accent1"/>
              </a:buClr>
              <a:buSzPct val="110000"/>
              <a:defRPr sz="2160">
                <a:solidFill>
                  <a:schemeClr val="tx1"/>
                </a:solidFill>
              </a:defRPr>
            </a:lvl1pPr>
            <a:lvl2pPr>
              <a:defRPr sz="204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0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1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77" indent="0">
              <a:buFont typeface="Courier New" panose="02070309020205020404" pitchFamily="49" charset="0"/>
              <a:buNone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1" y="6065219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5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0"/>
            <a:ext cx="1174440" cy="5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4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6" y="6094809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1" y="934425"/>
            <a:ext cx="47244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5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1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0" y="6092218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4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7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3" y="1901339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3" y="2825165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3" y="3833833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484250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1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52971"/>
            <a:ext cx="1372972" cy="6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700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4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5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899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3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3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2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29" y="6053537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/>
            </a:lvl1pPr>
            <a:lvl2pPr marL="800060" indent="-342882">
              <a:buFont typeface="Courier New" panose="02070309020205020404" pitchFamily="49" charset="0"/>
              <a:buChar char="o"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3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5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3245897" y="-2071564"/>
            <a:ext cx="6874111" cy="11018111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2" y="2"/>
            <a:ext cx="1173892" cy="6857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72" y="3016487"/>
            <a:ext cx="6692507" cy="1388672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3271" y="4538298"/>
            <a:ext cx="669251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296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883272" y="5978529"/>
            <a:ext cx="93087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785839" y="879471"/>
            <a:ext cx="940616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17" y="83901"/>
            <a:ext cx="7437743" cy="766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3272" y="5098244"/>
            <a:ext cx="6692507" cy="4175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854418"/>
            <a:ext cx="3793796" cy="170411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0" y="5994818"/>
            <a:ext cx="1903919" cy="839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5344084" y="6024343"/>
            <a:ext cx="1503831" cy="79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3406" y="6020143"/>
            <a:ext cx="2102373" cy="78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9120" y="6021143"/>
            <a:ext cx="1947597" cy="7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4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4" y="6024612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9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6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4" y="4436534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1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4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2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2" y="2239434"/>
            <a:ext cx="11099801" cy="1363133"/>
          </a:xfrm>
        </p:spPr>
        <p:txBody>
          <a:bodyPr anchor="b" anchorCtr="0"/>
          <a:lstStyle>
            <a:lvl1pPr algn="ctr">
              <a:defRPr sz="48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7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467">
                <a:solidFill>
                  <a:schemeClr val="bg1"/>
                </a:solidFill>
                <a:effectLst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902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CQ! Title and Content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4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2" y="1420284"/>
            <a:ext cx="10756900" cy="4327376"/>
          </a:xfrm>
        </p:spPr>
        <p:txBody>
          <a:bodyPr/>
          <a:lstStyle>
            <a:lvl1pPr marL="302670" indent="-302670">
              <a:buClr>
                <a:schemeClr val="accent1"/>
              </a:buClr>
              <a:buSzPct val="110000"/>
              <a:defRPr sz="2400">
                <a:solidFill>
                  <a:schemeClr val="tx1"/>
                </a:solidFill>
              </a:defRPr>
            </a:lvl1pPr>
            <a:lvl2pPr>
              <a:defRPr sz="2267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89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9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Title only +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3" y="6024610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2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8242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885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4" y="3532139"/>
            <a:ext cx="472440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699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6" y="914401"/>
            <a:ext cx="3398105" cy="15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542922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5" y="6071403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4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1602116"/>
            <a:ext cx="7517220" cy="87862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3" y="4053017"/>
            <a:ext cx="5956428" cy="5974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94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63060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77" indent="0">
              <a:buFont typeface="Courier New" panose="02070309020205020404" pitchFamily="49" charset="0"/>
              <a:buNone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1" y="6065219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42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0"/>
            <a:ext cx="1174440" cy="5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98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6" y="6094809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3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1" y="934425"/>
            <a:ext cx="47244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5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1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0" y="6092218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7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3" y="1901339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3" y="2825165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3" y="3833833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484250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1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52971"/>
            <a:ext cx="1372972" cy="6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2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700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4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5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899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3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3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2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29" y="6053537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/>
            </a:lvl1pPr>
            <a:lvl2pPr marL="800060" indent="-342882">
              <a:buFont typeface="Courier New" panose="02070309020205020404" pitchFamily="49" charset="0"/>
              <a:buChar char="o"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7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5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D332-2B32-4BA0-8D18-60F6D2CB75FD}" type="datetime1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0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7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32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5" y="4436535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880">
                <a:solidFill>
                  <a:schemeClr val="tx1"/>
                </a:solidFill>
                <a:effectLst/>
              </a:defRPr>
            </a:lvl1pPr>
            <a:lvl2pPr marL="54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5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200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4" y="2239435"/>
            <a:ext cx="11099801" cy="1363133"/>
          </a:xfrm>
        </p:spPr>
        <p:txBody>
          <a:bodyPr anchor="b" anchorCtr="0"/>
          <a:lstStyle>
            <a:lvl1pPr algn="ctr">
              <a:defRPr sz="432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8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120">
                <a:solidFill>
                  <a:schemeClr val="bg1"/>
                </a:solidFill>
                <a:effectLst/>
              </a:defRPr>
            </a:lvl1pPr>
            <a:lvl2pPr marL="54861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5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981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5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3" y="1420285"/>
            <a:ext cx="10756900" cy="4327376"/>
          </a:xfrm>
        </p:spPr>
        <p:txBody>
          <a:bodyPr/>
          <a:lstStyle>
            <a:lvl1pPr marL="272404" indent="-272404">
              <a:buClr>
                <a:schemeClr val="accent1"/>
              </a:buClr>
              <a:buSzPct val="110000"/>
              <a:defRPr sz="2160">
                <a:solidFill>
                  <a:schemeClr val="tx1"/>
                </a:solidFill>
              </a:defRPr>
            </a:lvl1pPr>
            <a:lvl2pPr>
              <a:defRPr sz="204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0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01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4" y="6024612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2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178354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301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6" y="3532139"/>
            <a:ext cx="472440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701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7" y="914402"/>
            <a:ext cx="3398105" cy="1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22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958569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20">
                <a:solidFill>
                  <a:schemeClr val="tx1"/>
                </a:solidFill>
              </a:defRPr>
            </a:lvl1pPr>
            <a:lvl2pPr marL="411460" indent="0">
              <a:buFont typeface="Courier New" panose="02070309020205020404" pitchFamily="49" charset="0"/>
              <a:buNone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2" y="6065220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41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1"/>
            <a:ext cx="1174440" cy="5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38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4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7" y="6094810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3245898" y="-2071563"/>
            <a:ext cx="6874111" cy="11018111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3" y="3"/>
            <a:ext cx="1173892" cy="6857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73" y="3016488"/>
            <a:ext cx="6692507" cy="1388672"/>
          </a:xfrm>
        </p:spPr>
        <p:txBody>
          <a:bodyPr anchor="t" anchorCtr="0">
            <a:normAutofit/>
          </a:bodyPr>
          <a:lstStyle>
            <a:lvl1pPr algn="l">
              <a:defRPr sz="432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3273" y="4538298"/>
            <a:ext cx="669251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rgbClr val="003296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883273" y="5978530"/>
            <a:ext cx="93087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785839" y="879470"/>
            <a:ext cx="940616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18" y="83902"/>
            <a:ext cx="7437743" cy="766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3273" y="5098245"/>
            <a:ext cx="6692507" cy="4175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854418"/>
            <a:ext cx="3793796" cy="170411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2" y="5994819"/>
            <a:ext cx="1903919" cy="839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5344086" y="6024343"/>
            <a:ext cx="1503831" cy="79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3407" y="6020144"/>
            <a:ext cx="2102373" cy="784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9120" y="6021144"/>
            <a:ext cx="1947597" cy="7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3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2" y="934426"/>
            <a:ext cx="47244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6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2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1" y="6092220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5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8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4" y="190134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4" y="2825167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4" y="3833834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4842502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6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2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052972"/>
            <a:ext cx="1372972" cy="6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5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699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5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6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6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7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901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0" y="6053539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9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451226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/>
            </a:lvl1pPr>
            <a:lvl2pPr marL="720054" indent="-308594">
              <a:buFont typeface="Courier New" panose="02070309020205020404" pitchFamily="49" charset="0"/>
              <a:buChar char="o"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73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86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F195-5291-4D07-9D32-0D604417E6D4}" type="datetime1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314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3245898" y="-2071563"/>
            <a:ext cx="6874111" cy="11018111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3" y="3"/>
            <a:ext cx="1173892" cy="6857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73" y="3016488"/>
            <a:ext cx="6692507" cy="1388672"/>
          </a:xfrm>
        </p:spPr>
        <p:txBody>
          <a:bodyPr anchor="t" anchorCtr="0">
            <a:normAutofit/>
          </a:bodyPr>
          <a:lstStyle>
            <a:lvl1pPr algn="l">
              <a:defRPr sz="432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3273" y="4538298"/>
            <a:ext cx="669251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rgbClr val="003296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883273" y="5978530"/>
            <a:ext cx="93087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785839" y="879470"/>
            <a:ext cx="940616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18" y="83902"/>
            <a:ext cx="7437743" cy="766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3273" y="5098245"/>
            <a:ext cx="6692507" cy="4175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854418"/>
            <a:ext cx="3793796" cy="170411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2" y="5994819"/>
            <a:ext cx="1903919" cy="839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5344086" y="6024343"/>
            <a:ext cx="1503831" cy="79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3407" y="6020144"/>
            <a:ext cx="2102373" cy="784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9120" y="6021144"/>
            <a:ext cx="1947597" cy="7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28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6" y="3532139"/>
            <a:ext cx="472440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701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7" y="914402"/>
            <a:ext cx="3398105" cy="1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0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1860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5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9" y="1496992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2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08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1097225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None/>
        <a:defRPr sz="288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6693" indent="-346693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19109" indent="-270497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160" kern="1200">
          <a:solidFill>
            <a:schemeClr val="bg1"/>
          </a:solidFill>
          <a:latin typeface="+mn-lt"/>
          <a:ea typeface="+mn-ea"/>
          <a:cs typeface="+mn-cs"/>
        </a:defRPr>
      </a:lvl2pPr>
      <a:lvl3pPr marL="1304861" indent="-20763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•"/>
        <a:defRPr sz="1920" kern="1200">
          <a:solidFill>
            <a:schemeClr val="bg1"/>
          </a:solidFill>
          <a:latin typeface="+mn-lt"/>
          <a:ea typeface="+mn-ea"/>
          <a:cs typeface="+mn-cs"/>
        </a:defRPr>
      </a:lvl3pPr>
      <a:lvl4pPr marL="1920144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640" kern="1200">
          <a:solidFill>
            <a:schemeClr val="bg1"/>
          </a:solidFill>
          <a:latin typeface="+mn-lt"/>
          <a:ea typeface="+mn-ea"/>
          <a:cs typeface="+mn-cs"/>
        </a:defRPr>
      </a:lvl4pPr>
      <a:lvl5pPr marL="2468756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»"/>
        <a:defRPr sz="2640" kern="1200">
          <a:solidFill>
            <a:schemeClr val="bg1"/>
          </a:solidFill>
          <a:latin typeface="+mn-lt"/>
          <a:ea typeface="+mn-ea"/>
          <a:cs typeface="+mn-cs"/>
        </a:defRPr>
      </a:lvl5pPr>
      <a:lvl6pPr marL="3017369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4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6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2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5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9" y="1496992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2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08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p:hf hdr="0" ftr="0" dt="0"/>
  <p:txStyles>
    <p:titleStyle>
      <a:lvl1pPr algn="l" defTabSz="1097225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None/>
        <a:defRPr sz="288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6693" indent="-346693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19109" indent="-270497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160" kern="1200">
          <a:solidFill>
            <a:schemeClr val="bg1"/>
          </a:solidFill>
          <a:latin typeface="+mn-lt"/>
          <a:ea typeface="+mn-ea"/>
          <a:cs typeface="+mn-cs"/>
        </a:defRPr>
      </a:lvl2pPr>
      <a:lvl3pPr marL="1304861" indent="-20763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•"/>
        <a:defRPr sz="1920" kern="1200">
          <a:solidFill>
            <a:schemeClr val="bg1"/>
          </a:solidFill>
          <a:latin typeface="+mn-lt"/>
          <a:ea typeface="+mn-ea"/>
          <a:cs typeface="+mn-cs"/>
        </a:defRPr>
      </a:lvl3pPr>
      <a:lvl4pPr marL="1920144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640" kern="1200">
          <a:solidFill>
            <a:schemeClr val="bg1"/>
          </a:solidFill>
          <a:latin typeface="+mn-lt"/>
          <a:ea typeface="+mn-ea"/>
          <a:cs typeface="+mn-cs"/>
        </a:defRPr>
      </a:lvl4pPr>
      <a:lvl5pPr marL="2468756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»"/>
        <a:defRPr sz="2640" kern="1200">
          <a:solidFill>
            <a:schemeClr val="bg1"/>
          </a:solidFill>
          <a:latin typeface="+mn-lt"/>
          <a:ea typeface="+mn-ea"/>
          <a:cs typeface="+mn-cs"/>
        </a:defRPr>
      </a:lvl5pPr>
      <a:lvl6pPr marL="3017369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4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6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2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larccqi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rccqi.org/uploads/resources/LARC-3.0-WORKBOOK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larccqi.org/uploads/resources/LARC-3.0-WORKBOOK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arccqi.org/uploads/resources/LARC-3.0-WORKBOOK.pdf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rccqi.org/uploads/resources/LARC-3.0-WORKBOOK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rccqi.org/uploads/resources/LARC-3.0-WORKBOOK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BAE-CCD3-4995-A176-5D64F8AE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069" y="2308496"/>
            <a:ext cx="10114382" cy="2204237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Learning Session </a:t>
            </a:r>
            <a:r>
              <a:rPr lang="en-US" sz="4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  <a:t>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Overview of ‘M’(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measure)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 from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the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D-M-A-I-C Model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4B88C-4319-4829-8EB6-2BE3F09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6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C2F91-B030-4B1A-A9A2-50CB89A34CB0}"/>
              </a:ext>
            </a:extLst>
          </p:cNvPr>
          <p:cNvSpPr txBox="1">
            <a:spLocks/>
          </p:cNvSpPr>
          <p:nvPr/>
        </p:nvSpPr>
        <p:spPr>
          <a:xfrm>
            <a:off x="3965049" y="4608884"/>
            <a:ext cx="2041499" cy="8135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</a:t>
            </a:r>
          </a:p>
        </p:txBody>
      </p:sp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B8D43C52-3C93-4A7D-90C9-4AE5A421D15A}"/>
              </a:ext>
            </a:extLst>
          </p:cNvPr>
          <p:cNvSpPr/>
          <p:nvPr/>
        </p:nvSpPr>
        <p:spPr>
          <a:xfrm>
            <a:off x="2904315" y="1006566"/>
            <a:ext cx="6383369" cy="3042448"/>
          </a:xfrm>
          <a:prstGeom prst="wedgeRoundRectCallou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“What gets measured, gets fixed.”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226CE-5CFE-4F33-85FD-65C311AA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2FE96-32D8-4228-AF85-520CC64C5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70" y="6011450"/>
            <a:ext cx="672193" cy="658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42E398-444D-41E9-9763-4C543FB784D1}"/>
              </a:ext>
            </a:extLst>
          </p:cNvPr>
          <p:cNvSpPr txBox="1"/>
          <p:nvPr/>
        </p:nvSpPr>
        <p:spPr>
          <a:xfrm>
            <a:off x="1360408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373016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875759-86BB-49C7-A544-E255AB703FBC}"/>
              </a:ext>
            </a:extLst>
          </p:cNvPr>
          <p:cNvSpPr txBox="1">
            <a:spLocks/>
          </p:cNvSpPr>
          <p:nvPr/>
        </p:nvSpPr>
        <p:spPr>
          <a:xfrm>
            <a:off x="914404" y="1508438"/>
            <a:ext cx="9753596" cy="4351338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Define/ Measure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Problem Statement </a:t>
            </a:r>
            <a:r>
              <a:rPr kumimoji="0" lang="mr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the magnitude of the problem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Aim Statement </a:t>
            </a:r>
            <a:r>
              <a:rPr kumimoji="0" lang="mr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the project goals &amp; outcomes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Analyze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Improve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Question #2 </a:t>
            </a:r>
            <a:r>
              <a:rPr kumimoji="0" lang="mr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How will you know if a change is an improvement?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Question #3 - Which change will you make that will result in an improvement?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Control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Monitoring over time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Assuring long-term sustainability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312445-6583-46FF-A679-87972AD0E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5" y="914406"/>
            <a:ext cx="3200396" cy="563524"/>
          </a:xfrm>
        </p:spPr>
        <p:txBody>
          <a:bodyPr/>
          <a:lstStyle/>
          <a:p>
            <a:r>
              <a:rPr lang="en-US" dirty="0"/>
              <a:t>Metrics – When?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F5771-61C8-44EF-A27F-B26A4261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898DF-7731-484E-838D-66DD1377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2489-FB67-42C1-B1AF-AE4843A606C3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291969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767B0D2-7950-4F3B-9AC6-02C82E37FAA4}"/>
              </a:ext>
            </a:extLst>
          </p:cNvPr>
          <p:cNvGraphicFramePr>
            <a:graphicFrameLocks/>
          </p:cNvGraphicFramePr>
          <p:nvPr/>
        </p:nvGraphicFramePr>
        <p:xfrm>
          <a:off x="571267" y="956595"/>
          <a:ext cx="1135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E392391-AC79-4BB6-A367-51220193A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916" y="807683"/>
            <a:ext cx="3690253" cy="563524"/>
          </a:xfrm>
        </p:spPr>
        <p:txBody>
          <a:bodyPr/>
          <a:lstStyle/>
          <a:p>
            <a:r>
              <a:rPr lang="en-US" dirty="0"/>
              <a:t>Types of Measures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0D399-8598-413C-9937-41881295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84A55-4666-4C68-99D8-406AD97DB13D}"/>
              </a:ext>
            </a:extLst>
          </p:cNvPr>
          <p:cNvSpPr txBox="1"/>
          <p:nvPr/>
        </p:nvSpPr>
        <p:spPr>
          <a:xfrm>
            <a:off x="724133" y="4194855"/>
            <a:ext cx="1947630" cy="110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Input Measures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94F28-9A72-4405-A6DD-70D8B58562AD}"/>
              </a:ext>
            </a:extLst>
          </p:cNvPr>
          <p:cNvSpPr txBox="1"/>
          <p:nvPr/>
        </p:nvSpPr>
        <p:spPr>
          <a:xfrm>
            <a:off x="4272684" y="4232243"/>
            <a:ext cx="322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Process Measures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65B75-64A5-4FAB-AD5B-847CF1F799F3}"/>
              </a:ext>
            </a:extLst>
          </p:cNvPr>
          <p:cNvSpPr txBox="1"/>
          <p:nvPr/>
        </p:nvSpPr>
        <p:spPr>
          <a:xfrm>
            <a:off x="9763068" y="4106561"/>
            <a:ext cx="209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Outcome Measures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97787-714E-4636-9E3F-140927DA828D}"/>
              </a:ext>
            </a:extLst>
          </p:cNvPr>
          <p:cNvSpPr txBox="1"/>
          <p:nvPr/>
        </p:nvSpPr>
        <p:spPr>
          <a:xfrm>
            <a:off x="3371600" y="5183779"/>
            <a:ext cx="51008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Counterbalance Measures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8070D-0253-4ED6-BCFE-F76ACDA8D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36" y="6033222"/>
            <a:ext cx="672193" cy="658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5B2621-43FC-4535-BB73-12484919D1C9}"/>
              </a:ext>
            </a:extLst>
          </p:cNvPr>
          <p:cNvSpPr txBox="1"/>
          <p:nvPr/>
        </p:nvSpPr>
        <p:spPr>
          <a:xfrm>
            <a:off x="1402974" y="6427165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96360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0AF65-3748-4486-93F3-A31AFD8B51AF}"/>
              </a:ext>
            </a:extLst>
          </p:cNvPr>
          <p:cNvSpPr txBox="1">
            <a:spLocks/>
          </p:cNvSpPr>
          <p:nvPr/>
        </p:nvSpPr>
        <p:spPr>
          <a:xfrm>
            <a:off x="824687" y="2565400"/>
            <a:ext cx="10542623" cy="103777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“Measure what matters”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E5698A-2B7E-4EC1-BF05-7EC8A3D4C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130" y="849092"/>
            <a:ext cx="3167739" cy="563524"/>
          </a:xfrm>
        </p:spPr>
        <p:txBody>
          <a:bodyPr/>
          <a:lstStyle/>
          <a:p>
            <a:r>
              <a:rPr lang="en-US" dirty="0"/>
              <a:t>Metric Selection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9F14D-57EF-441F-998E-A8EBFBD5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F2B61-7F1D-4B03-B9C0-937EC67A3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8" y="6033222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9654D-5AC4-4648-9E5F-D46B0BAFC6F0}"/>
              </a:ext>
            </a:extLst>
          </p:cNvPr>
          <p:cNvSpPr txBox="1"/>
          <p:nvPr/>
        </p:nvSpPr>
        <p:spPr>
          <a:xfrm>
            <a:off x="1414836" y="6427165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377542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DC53DF-304D-405D-8459-2F034D4FA7F8}"/>
              </a:ext>
            </a:extLst>
          </p:cNvPr>
          <p:cNvSpPr txBox="1">
            <a:spLocks/>
          </p:cNvSpPr>
          <p:nvPr/>
        </p:nvSpPr>
        <p:spPr>
          <a:xfrm>
            <a:off x="1164465" y="1754929"/>
            <a:ext cx="10685656" cy="2909013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Searching for the “Holy Grail” </a:t>
            </a:r>
            <a:r>
              <a:rPr kumimoji="0" lang="mr-IN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</a:t>
            </a: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The Ideal Metric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Measure the outcome  - what the project is attempting to accomplish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 powerful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 meaningful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 realistic or easy to collect</a:t>
            </a:r>
          </a:p>
          <a:p>
            <a:pPr marL="411480" marR="0" lvl="1" indent="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Metric Selection Questions (See Model for Improvement – 3 Questions)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A7C2ED-1D86-4851-8AD2-49FD4641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3273" y="838206"/>
            <a:ext cx="3385453" cy="563524"/>
          </a:xfrm>
        </p:spPr>
        <p:txBody>
          <a:bodyPr>
            <a:normAutofit/>
          </a:bodyPr>
          <a:lstStyle/>
          <a:p>
            <a:r>
              <a:rPr lang="en-US" dirty="0"/>
              <a:t>Metric Selection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66470-8D03-422A-980A-C3B90E2F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AE746-BB23-47DB-A025-2A645514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D7A74-2F04-441B-BECF-416E7260F34E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51610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837044-09A9-4573-ABBE-A166801820D7}"/>
              </a:ext>
            </a:extLst>
          </p:cNvPr>
          <p:cNvSpPr txBox="1">
            <a:spLocks/>
          </p:cNvSpPr>
          <p:nvPr/>
        </p:nvSpPr>
        <p:spPr>
          <a:xfrm>
            <a:off x="1282700" y="1864518"/>
            <a:ext cx="4813300" cy="3774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Time, i.e., length of stay, TAT, wait-time, or time between episodes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Defects (Errors)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Counts - i.e., numbers of patients or _________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Scores, i.e., Satisfaction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Efficiency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FF3052D-92CF-4B30-8ED4-3CFD57C6D4B1}"/>
              </a:ext>
            </a:extLst>
          </p:cNvPr>
          <p:cNvSpPr txBox="1">
            <a:spLocks/>
          </p:cNvSpPr>
          <p:nvPr/>
        </p:nvSpPr>
        <p:spPr>
          <a:xfrm>
            <a:off x="7248788" y="1864518"/>
            <a:ext cx="3577769" cy="368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Productivity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Safety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Compliance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Value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Throughput / Flow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2AC041-08B3-443D-9B48-FBBC13080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4230" y="914039"/>
            <a:ext cx="8730339" cy="563524"/>
          </a:xfrm>
        </p:spPr>
        <p:txBody>
          <a:bodyPr>
            <a:noAutofit/>
          </a:bodyPr>
          <a:lstStyle/>
          <a:p>
            <a:r>
              <a:rPr lang="en-US" dirty="0"/>
              <a:t>What are some things that you can measure?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B133F5-F473-4861-934B-25FDEB2B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73E69-7D67-4130-A9C2-20CEC571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8" y="6011450"/>
            <a:ext cx="672193" cy="65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6B151-5B15-40DE-8111-BDEC15264B35}"/>
              </a:ext>
            </a:extLst>
          </p:cNvPr>
          <p:cNvSpPr txBox="1"/>
          <p:nvPr/>
        </p:nvSpPr>
        <p:spPr>
          <a:xfrm>
            <a:off x="1414836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322826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792C32F-EF41-478A-99BD-09EAE8C8CD82}"/>
              </a:ext>
            </a:extLst>
          </p:cNvPr>
          <p:cNvGraphicFramePr>
            <a:graphicFrameLocks/>
          </p:cNvGraphicFramePr>
          <p:nvPr/>
        </p:nvGraphicFramePr>
        <p:xfrm>
          <a:off x="838200" y="1356024"/>
          <a:ext cx="10663238" cy="458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58F57A-EC22-47FF-A36F-903BF3AA7231}"/>
              </a:ext>
            </a:extLst>
          </p:cNvPr>
          <p:cNvSpPr txBox="1"/>
          <p:nvPr/>
        </p:nvSpPr>
        <p:spPr>
          <a:xfrm>
            <a:off x="1436914" y="3008473"/>
            <a:ext cx="313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 iterative process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8EF98C-EEDE-45FC-847D-129BF9D06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549" y="839088"/>
            <a:ext cx="8044539" cy="563524"/>
          </a:xfrm>
        </p:spPr>
        <p:txBody>
          <a:bodyPr>
            <a:normAutofit/>
          </a:bodyPr>
          <a:lstStyle/>
          <a:p>
            <a:r>
              <a:rPr lang="en-US" dirty="0"/>
              <a:t>Getting to your aim statement and metric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CC295-8544-4A4B-BDE7-7C5A9ABB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58E7F3-7314-4D42-ADC9-37928B5C7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76" y="6011450"/>
            <a:ext cx="672193" cy="65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3BF75-593D-46CA-AAFB-9391F4C248E4}"/>
              </a:ext>
            </a:extLst>
          </p:cNvPr>
          <p:cNvSpPr txBox="1"/>
          <p:nvPr/>
        </p:nvSpPr>
        <p:spPr>
          <a:xfrm>
            <a:off x="1436914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281657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C2A7091-DA72-4EE1-9228-793CAC38E8AC}"/>
              </a:ext>
            </a:extLst>
          </p:cNvPr>
          <p:cNvGraphicFramePr>
            <a:graphicFrameLocks/>
          </p:cNvGraphicFramePr>
          <p:nvPr/>
        </p:nvGraphicFramePr>
        <p:xfrm>
          <a:off x="-1468999" y="1341063"/>
          <a:ext cx="10844867" cy="44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D1CD5B-5C4C-4E94-92EF-F03A1D6F4990}"/>
              </a:ext>
            </a:extLst>
          </p:cNvPr>
          <p:cNvSpPr txBox="1"/>
          <p:nvPr/>
        </p:nvSpPr>
        <p:spPr>
          <a:xfrm>
            <a:off x="737307" y="2858097"/>
            <a:ext cx="2324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 iterative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DE861-4A2F-4362-9408-AB1F8207D250}"/>
              </a:ext>
            </a:extLst>
          </p:cNvPr>
          <p:cNvSpPr txBox="1"/>
          <p:nvPr/>
        </p:nvSpPr>
        <p:spPr>
          <a:xfrm>
            <a:off x="5004563" y="3491304"/>
            <a:ext cx="631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Goal = All tested presumptive TB patients get results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DC976-7B36-450F-BA0D-FCE67BFCB2C8}"/>
              </a:ext>
            </a:extLst>
          </p:cNvPr>
          <p:cNvSpPr txBox="1"/>
          <p:nvPr/>
        </p:nvSpPr>
        <p:spPr>
          <a:xfrm>
            <a:off x="5004563" y="4374709"/>
            <a:ext cx="3950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does that mean?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How am I going to measure that?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E8514-A2DA-42CA-A411-9663EE439E60}"/>
              </a:ext>
            </a:extLst>
          </p:cNvPr>
          <p:cNvSpPr txBox="1"/>
          <p:nvPr/>
        </p:nvSpPr>
        <p:spPr>
          <a:xfrm>
            <a:off x="5004563" y="1544204"/>
            <a:ext cx="6628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Goal = All presumptive TB patients screened / identified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E70AA-6436-489A-A7D4-26704FCAC32A}"/>
              </a:ext>
            </a:extLst>
          </p:cNvPr>
          <p:cNvSpPr txBox="1"/>
          <p:nvPr/>
        </p:nvSpPr>
        <p:spPr>
          <a:xfrm>
            <a:off x="5004563" y="2607900"/>
            <a:ext cx="6628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Can I measure that given the time frame of this project?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EE982-8B4D-48BC-89FA-B1C8E1F5F99F}"/>
              </a:ext>
            </a:extLst>
          </p:cNvPr>
          <p:cNvSpPr txBox="1"/>
          <p:nvPr/>
        </p:nvSpPr>
        <p:spPr>
          <a:xfrm>
            <a:off x="5004563" y="5280725"/>
            <a:ext cx="461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is my numerator &amp; denominator?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208F834-7BCB-4768-9BCC-442CF6D43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365" y="826052"/>
            <a:ext cx="8123269" cy="563524"/>
          </a:xfrm>
        </p:spPr>
        <p:txBody>
          <a:bodyPr>
            <a:normAutofit/>
          </a:bodyPr>
          <a:lstStyle/>
          <a:p>
            <a:r>
              <a:rPr lang="en-US" dirty="0"/>
              <a:t>Getting to your aim statement and metric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38D0A-0516-42EC-8713-8F61F425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D742FB-F777-4C33-9262-5492CD052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307" y="6031948"/>
            <a:ext cx="672193" cy="6580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94AE80-31AE-4918-85D4-153F66657AED}"/>
              </a:ext>
            </a:extLst>
          </p:cNvPr>
          <p:cNvSpPr txBox="1"/>
          <p:nvPr/>
        </p:nvSpPr>
        <p:spPr>
          <a:xfrm>
            <a:off x="1490645" y="6425891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182953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EC41B5-A36F-4DA0-9A0D-06C50FB60A17}"/>
              </a:ext>
            </a:extLst>
          </p:cNvPr>
          <p:cNvGrpSpPr/>
          <p:nvPr/>
        </p:nvGrpSpPr>
        <p:grpSpPr>
          <a:xfrm>
            <a:off x="2568575" y="2278912"/>
            <a:ext cx="7054850" cy="2618384"/>
            <a:chOff x="2260600" y="2605484"/>
            <a:chExt cx="7054850" cy="2618384"/>
          </a:xfrm>
        </p:grpSpPr>
        <p:sp>
          <p:nvSpPr>
            <p:cNvPr id="5" name="Equal 3">
              <a:extLst>
                <a:ext uri="{FF2B5EF4-FFF2-40B4-BE49-F238E27FC236}">
                  <a16:creationId xmlns:a16="http://schemas.microsoft.com/office/drawing/2014/main" id="{C720D7EE-296A-486F-A068-6DA7E4A1F3DC}"/>
                </a:ext>
              </a:extLst>
            </p:cNvPr>
            <p:cNvSpPr/>
            <p:nvPr/>
          </p:nvSpPr>
          <p:spPr>
            <a:xfrm>
              <a:off x="2260600" y="3429000"/>
              <a:ext cx="914400" cy="914400"/>
            </a:xfrm>
            <a:prstGeom prst="mathEqual">
              <a:avLst/>
            </a:prstGeom>
            <a:solidFill>
              <a:srgbClr val="003296"/>
            </a:solidFill>
            <a:ln>
              <a:solidFill>
                <a:srgbClr val="0032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53D567-BBCA-4C71-888D-EAB180D4CE6C}"/>
                </a:ext>
              </a:extLst>
            </p:cNvPr>
            <p:cNvCxnSpPr/>
            <p:nvPr/>
          </p:nvCxnSpPr>
          <p:spPr>
            <a:xfrm>
              <a:off x="3714750" y="3900686"/>
              <a:ext cx="5600700" cy="14486"/>
            </a:xfrm>
            <a:prstGeom prst="line">
              <a:avLst/>
            </a:prstGeom>
            <a:ln w="76200">
              <a:solidFill>
                <a:srgbClr val="003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FE6F4A-C35C-41A5-A0B7-1C70F957B943}"/>
                </a:ext>
              </a:extLst>
            </p:cNvPr>
            <p:cNvSpPr txBox="1"/>
            <p:nvPr/>
          </p:nvSpPr>
          <p:spPr>
            <a:xfrm>
              <a:off x="4295208" y="2605484"/>
              <a:ext cx="39758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NUMERATOR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195FA-53CC-4424-8664-EF37FBBD08C7}"/>
                </a:ext>
              </a:extLst>
            </p:cNvPr>
            <p:cNvSpPr txBox="1"/>
            <p:nvPr/>
          </p:nvSpPr>
          <p:spPr>
            <a:xfrm>
              <a:off x="3943350" y="4300538"/>
              <a:ext cx="46796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DENOMINATOR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7B90A178-D43F-48D6-A936-63400E592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2725" y="816434"/>
            <a:ext cx="4865910" cy="563524"/>
          </a:xfrm>
        </p:spPr>
        <p:txBody>
          <a:bodyPr/>
          <a:lstStyle/>
          <a:p>
            <a:r>
              <a:rPr lang="en-US" dirty="0"/>
              <a:t>Key Elements of a Metric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77DEE-D273-4984-B5D5-32892687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7A01F-3E40-427B-89B0-5125943F6870}"/>
              </a:ext>
            </a:extLst>
          </p:cNvPr>
          <p:cNvGrpSpPr/>
          <p:nvPr/>
        </p:nvGrpSpPr>
        <p:grpSpPr>
          <a:xfrm>
            <a:off x="749522" y="6052030"/>
            <a:ext cx="3496538" cy="670942"/>
            <a:chOff x="411127" y="6032299"/>
            <a:chExt cx="3496538" cy="6709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7CEF1A-A374-43F9-BD01-56094B15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127" y="6032299"/>
              <a:ext cx="672193" cy="6580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ABC48E-449C-4D3D-8499-297372CEF41D}"/>
                </a:ext>
              </a:extLst>
            </p:cNvPr>
            <p:cNvSpPr txBox="1"/>
            <p:nvPr/>
          </p:nvSpPr>
          <p:spPr>
            <a:xfrm>
              <a:off x="1164465" y="6426242"/>
              <a:ext cx="2743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LARC Learning Session I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63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D9D8CA-5BF1-4D1D-8D41-312A9CD8A3D8}"/>
              </a:ext>
            </a:extLst>
          </p:cNvPr>
          <p:cNvSpPr txBox="1">
            <a:spLocks/>
          </p:cNvSpPr>
          <p:nvPr/>
        </p:nvSpPr>
        <p:spPr>
          <a:xfrm>
            <a:off x="2271063" y="1731940"/>
            <a:ext cx="7649871" cy="43466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present currently, sources could include: 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bases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Ongoing projects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Ministry of Health – Written log or electronic records 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Partners/NGOs </a:t>
            </a:r>
          </a:p>
          <a:p>
            <a:pPr marL="411480" lvl="1" indent="0">
              <a:buNone/>
              <a:defRPr/>
            </a:pPr>
            <a:endParaRPr lang="en-US" sz="2150" dirty="0">
              <a:solidFill>
                <a:srgbClr val="000000"/>
              </a:solidFill>
              <a:latin typeface="Trebuchet MS"/>
            </a:endParaRP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not present, must collect: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Log – Create &amp; Modify</a:t>
            </a:r>
          </a:p>
          <a:p>
            <a:pPr marL="617220" marR="0" lvl="1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Plan – Details</a:t>
            </a:r>
          </a:p>
          <a:p>
            <a:pPr marL="1028700" marR="0" lvl="2" indent="-20574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/ How / When / Who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0C9197-AA25-4565-98DC-630CB24FF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3" y="779435"/>
            <a:ext cx="3918853" cy="563524"/>
          </a:xfrm>
        </p:spPr>
        <p:txBody>
          <a:bodyPr/>
          <a:lstStyle/>
          <a:p>
            <a:r>
              <a:rPr lang="en-US" dirty="0"/>
              <a:t>Where to find data?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1E1AC-4F2B-48C1-A79A-C8327DE3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78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4BA5FE5-D709-4038-A3AE-97E650F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763F-E5B9-436E-BBED-1AE01C6D151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EDFE4-F6AD-4241-BEE0-3A6D9BB9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67" y="6065203"/>
            <a:ext cx="604974" cy="592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93099-E4C6-4D26-8BC5-565ECAA17884}"/>
              </a:ext>
            </a:extLst>
          </p:cNvPr>
          <p:cNvSpPr txBox="1"/>
          <p:nvPr/>
        </p:nvSpPr>
        <p:spPr>
          <a:xfrm>
            <a:off x="2100703" y="3138152"/>
            <a:ext cx="7990594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20" dirty="0"/>
              <a:t>The presence of the Laboratory African Regional Collaboration (LARC) logo on slides</a:t>
            </a:r>
          </a:p>
          <a:p>
            <a:r>
              <a:rPr lang="en-US" sz="1600" dirty="0"/>
              <a:t>indicates that content (in whole or in part) originates with the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LARC Program</a:t>
            </a:r>
            <a:r>
              <a:rPr lang="en-US" sz="1600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FE2662-E133-4969-BF1D-50AB481F010F}"/>
              </a:ext>
            </a:extLst>
          </p:cNvPr>
          <p:cNvSpPr/>
          <p:nvPr/>
        </p:nvSpPr>
        <p:spPr>
          <a:xfrm rot="1960045">
            <a:off x="1467334" y="4017243"/>
            <a:ext cx="1008416" cy="14952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50203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91EBBB7-6533-493D-BFD4-3D58A50F28FC}"/>
              </a:ext>
            </a:extLst>
          </p:cNvPr>
          <p:cNvGrpSpPr/>
          <p:nvPr/>
        </p:nvGrpSpPr>
        <p:grpSpPr>
          <a:xfrm>
            <a:off x="1337688" y="1376667"/>
            <a:ext cx="9516623" cy="962238"/>
            <a:chOff x="2576111" y="735330"/>
            <a:chExt cx="8264488" cy="962238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1439F47-61BA-499A-8625-4EA6CAF3AA9B}"/>
                </a:ext>
              </a:extLst>
            </p:cNvPr>
            <p:cNvSpPr txBox="1">
              <a:spLocks/>
            </p:cNvSpPr>
            <p:nvPr/>
          </p:nvSpPr>
          <p:spPr>
            <a:xfrm>
              <a:off x="5557123" y="735330"/>
              <a:ext cx="3550156" cy="452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j-ea"/>
                  <a:cs typeface="+mj-cs"/>
                </a:rPr>
                <a:t>(# patients placed on IPT)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8399F85-7A5B-48EE-ACCC-23D609FE356C}"/>
                </a:ext>
              </a:extLst>
            </p:cNvPr>
            <p:cNvSpPr txBox="1">
              <a:spLocks/>
            </p:cNvSpPr>
            <p:nvPr/>
          </p:nvSpPr>
          <p:spPr>
            <a:xfrm>
              <a:off x="2576111" y="942150"/>
              <a:ext cx="1720467" cy="5293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j-ea"/>
                  <a:cs typeface="+mj-cs"/>
                </a:rPr>
                <a:t>METRIC     =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E2BBE260-B90D-4B3E-9A82-BC8F793A5245}"/>
                </a:ext>
              </a:extLst>
            </p:cNvPr>
            <p:cNvSpPr txBox="1">
              <a:spLocks/>
            </p:cNvSpPr>
            <p:nvPr/>
          </p:nvSpPr>
          <p:spPr>
            <a:xfrm>
              <a:off x="4345268" y="1245368"/>
              <a:ext cx="6495331" cy="452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j-ea"/>
                  <a:cs typeface="+mj-cs"/>
                </a:rPr>
                <a:t>(# HIV patients presented in clinic for the period)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4E669D7-D0CA-458D-A82E-EAA4DC307376}"/>
                </a:ext>
              </a:extLst>
            </p:cNvPr>
            <p:cNvCxnSpPr/>
            <p:nvPr/>
          </p:nvCxnSpPr>
          <p:spPr>
            <a:xfrm>
              <a:off x="4572000" y="1206809"/>
              <a:ext cx="60041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199EFC5A-C281-49D5-96E9-B53564A27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8759" y="788838"/>
            <a:ext cx="5954482" cy="563524"/>
          </a:xfrm>
        </p:spPr>
        <p:txBody>
          <a:bodyPr>
            <a:normAutofit/>
          </a:bodyPr>
          <a:lstStyle/>
          <a:p>
            <a:r>
              <a:rPr lang="en-US" dirty="0"/>
              <a:t>Creating a Data Collection Log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E9262-D226-4A7C-84F0-1A83440A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23E19FF-CF8B-4456-BC0D-32CA6350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96" y="2590802"/>
            <a:ext cx="7510222" cy="3273033"/>
          </a:xfrm>
          <a:prstGeom prst="rect">
            <a:avLst/>
          </a:prstGeom>
          <a:ln>
            <a:solidFill>
              <a:srgbClr val="003296"/>
            </a:solidFill>
          </a:ln>
        </p:spPr>
      </p:pic>
    </p:spTree>
    <p:extLst>
      <p:ext uri="{BB962C8B-B14F-4D97-AF65-F5344CB8AC3E}">
        <p14:creationId xmlns:p14="http://schemas.microsoft.com/office/powerpoint/2010/main" val="94475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6E16C-E393-4807-84BE-803E80EF3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027" y="1374800"/>
            <a:ext cx="6235946" cy="4486618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FE7E66-6542-4D96-8BF1-8C1A891A8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448" y="726543"/>
            <a:ext cx="8167104" cy="5635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Creating a Data Collection Plan -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9AD0C-597B-4BE3-ACB8-F996B1A8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62C2F-030C-4540-95F1-5CF5BCC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5" y="6033222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CC91CD-075E-4205-9E03-73EAE968F825}"/>
              </a:ext>
            </a:extLst>
          </p:cNvPr>
          <p:cNvSpPr txBox="1"/>
          <p:nvPr/>
        </p:nvSpPr>
        <p:spPr>
          <a:xfrm>
            <a:off x="1378053" y="6427165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191714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321D9-2A50-48EA-94D1-4A31EC4C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93" y="1262181"/>
            <a:ext cx="6383213" cy="4545067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A375B45-FE67-4F0D-A618-9701DE5A9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7309" y="751411"/>
            <a:ext cx="6037381" cy="563524"/>
          </a:xfrm>
        </p:spPr>
        <p:txBody>
          <a:bodyPr>
            <a:normAutofit/>
          </a:bodyPr>
          <a:lstStyle/>
          <a:p>
            <a:r>
              <a:rPr lang="en-US" dirty="0"/>
              <a:t>Data Collection Plan -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06267-05B7-4FE2-A28B-21A643FB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CC2E7-E28A-4FEF-8406-F0D76AEB6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27" y="6011450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66742-140F-43E5-B73B-08FA41842E22}"/>
              </a:ext>
            </a:extLst>
          </p:cNvPr>
          <p:cNvSpPr txBox="1"/>
          <p:nvPr/>
        </p:nvSpPr>
        <p:spPr>
          <a:xfrm>
            <a:off x="1469265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40041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7C5BCD-F459-4B13-B3DB-635566EFBC5C}"/>
              </a:ext>
            </a:extLst>
          </p:cNvPr>
          <p:cNvSpPr txBox="1">
            <a:spLocks/>
          </p:cNvSpPr>
          <p:nvPr/>
        </p:nvSpPr>
        <p:spPr>
          <a:xfrm>
            <a:off x="4213669" y="1978986"/>
            <a:ext cx="4352487" cy="23970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Metric Selection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Tool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Plan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Display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963158-6EF5-48E7-90F6-FA977BDA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5028" y="894238"/>
            <a:ext cx="2481939" cy="563524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0A97A-01FB-4125-B72D-9512B7DE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F2895-0AA3-4DBC-B258-91B93D6FBBC7}"/>
              </a:ext>
            </a:extLst>
          </p:cNvPr>
          <p:cNvSpPr txBox="1"/>
          <p:nvPr/>
        </p:nvSpPr>
        <p:spPr>
          <a:xfrm>
            <a:off x="4897732" y="5250312"/>
            <a:ext cx="2984360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LARC Workbook, p. 48-55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01BE54-40A7-47C4-849B-4D9E9732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7A5B5F-1B2E-4297-9DA9-E85EAD06ED23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EC328-B5EA-495B-8D6F-BBECFF93CE03}"/>
              </a:ext>
            </a:extLst>
          </p:cNvPr>
          <p:cNvSpPr txBox="1"/>
          <p:nvPr/>
        </p:nvSpPr>
        <p:spPr>
          <a:xfrm>
            <a:off x="3819334" y="563287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7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6473F-8B06-4A6C-96AB-0A186C8A121E}"/>
              </a:ext>
            </a:extLst>
          </p:cNvPr>
          <p:cNvSpPr txBox="1">
            <a:spLocks/>
          </p:cNvSpPr>
          <p:nvPr/>
        </p:nvSpPr>
        <p:spPr>
          <a:xfrm>
            <a:off x="5203406" y="1759995"/>
            <a:ext cx="6448425" cy="563525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 transparent – display data prominently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96F3848-7C5D-473A-A4C8-0867AF0D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3" y="1689813"/>
            <a:ext cx="3944512" cy="3944512"/>
          </a:xfrm>
          <a:prstGeom prst="rect">
            <a:avLst/>
          </a:prstGeom>
          <a:ln>
            <a:solidFill>
              <a:srgbClr val="00329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4209E-9A6F-4585-ADAA-93FFE966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06490"/>
            <a:ext cx="4570448" cy="3427836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82E1400-8B4D-490F-89AE-003888256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259" y="786707"/>
            <a:ext cx="6335482" cy="563524"/>
          </a:xfrm>
        </p:spPr>
        <p:txBody>
          <a:bodyPr>
            <a:normAutofit/>
          </a:bodyPr>
          <a:lstStyle/>
          <a:p>
            <a:r>
              <a:rPr lang="en-US" dirty="0"/>
              <a:t>Coming Attractions: Data Display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CC8F1-F5BB-4CA9-8F3E-7EF6CCBE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5BBC6-745F-4179-8C89-6A31336B9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27" y="6011450"/>
            <a:ext cx="672193" cy="658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C928D3-3464-46FF-ADAF-F354E9B0B282}"/>
              </a:ext>
            </a:extLst>
          </p:cNvPr>
          <p:cNvSpPr txBox="1"/>
          <p:nvPr/>
        </p:nvSpPr>
        <p:spPr>
          <a:xfrm>
            <a:off x="1393065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111727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0AF972E-F169-4D0B-917F-6AD30656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33" y="800191"/>
            <a:ext cx="9155134" cy="5087844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B9B8A-D737-423C-929B-0947F7A3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245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D454FF6-EC1C-43C1-84F2-014EB520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88" y="801095"/>
            <a:ext cx="9273224" cy="5125193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82E70A-3987-4C1B-8312-822DBA3A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22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12556-1D21-4EEB-89B7-63176607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10" y="1363137"/>
            <a:ext cx="3152436" cy="2375427"/>
          </a:xfrm>
          <a:prstGeom prst="rect">
            <a:avLst/>
          </a:prstGeom>
          <a:ln>
            <a:solidFill>
              <a:srgbClr val="00329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F211C6-79D6-4031-977E-5E2EBBCFF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72" y="1516961"/>
            <a:ext cx="5895872" cy="3546735"/>
          </a:xfrm>
          <a:prstGeom prst="rect">
            <a:avLst/>
          </a:prstGeom>
          <a:ln>
            <a:solidFill>
              <a:srgbClr val="00329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615F2-EE40-4242-9A8C-542B11B0F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818" y="2659304"/>
            <a:ext cx="4092727" cy="2400852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B63E9-2B38-4E2F-97F3-8CE0024867C5}"/>
              </a:ext>
            </a:extLst>
          </p:cNvPr>
          <p:cNvSpPr txBox="1"/>
          <p:nvPr/>
        </p:nvSpPr>
        <p:spPr>
          <a:xfrm>
            <a:off x="5075617" y="5254347"/>
            <a:ext cx="2040763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Workbook, p. 55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096E96-3B9F-43C2-81BC-0DD2129B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9930" y="799613"/>
            <a:ext cx="7892139" cy="563524"/>
          </a:xfrm>
        </p:spPr>
        <p:txBody>
          <a:bodyPr>
            <a:normAutofit/>
          </a:bodyPr>
          <a:lstStyle/>
          <a:p>
            <a:r>
              <a:rPr lang="en-US" dirty="0"/>
              <a:t>Coming Attractions: Creating a Run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AC040C-6F0A-4F09-A39A-C4A8D963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80C217-F6DF-4697-AED4-9ED79B862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CB45F-8111-41AA-B097-18C764289B11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09ED6-2D93-48D9-ACB8-EA1AA3D02745}"/>
              </a:ext>
            </a:extLst>
          </p:cNvPr>
          <p:cNvSpPr txBox="1"/>
          <p:nvPr/>
        </p:nvSpPr>
        <p:spPr>
          <a:xfrm>
            <a:off x="3819334" y="563287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00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6473F-8B06-4A6C-96AB-0A186C8A121E}"/>
              </a:ext>
            </a:extLst>
          </p:cNvPr>
          <p:cNvSpPr txBox="1">
            <a:spLocks/>
          </p:cNvSpPr>
          <p:nvPr/>
        </p:nvSpPr>
        <p:spPr>
          <a:xfrm>
            <a:off x="6422607" y="1689813"/>
            <a:ext cx="3254794" cy="563525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 on information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96F3848-7C5D-473A-A4C8-0867AF0D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3" y="1689813"/>
            <a:ext cx="3944512" cy="3944512"/>
          </a:xfrm>
          <a:prstGeom prst="rect">
            <a:avLst/>
          </a:prstGeom>
          <a:ln>
            <a:solidFill>
              <a:srgbClr val="00329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4209E-9A6F-4585-ADAA-93FFE966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06490"/>
            <a:ext cx="4570448" cy="3427836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82E1400-8B4D-490F-89AE-003888256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259" y="786707"/>
            <a:ext cx="6335482" cy="563524"/>
          </a:xfrm>
        </p:spPr>
        <p:txBody>
          <a:bodyPr>
            <a:normAutofit/>
          </a:bodyPr>
          <a:lstStyle/>
          <a:p>
            <a:r>
              <a:rPr lang="en-US" dirty="0"/>
              <a:t>Coming Attractions: Data Display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CC8F1-F5BB-4CA9-8F3E-7EF6CCBE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5BBC6-745F-4179-8C89-6A31336B9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27" y="6011450"/>
            <a:ext cx="672193" cy="658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C928D3-3464-46FF-ADAF-F354E9B0B282}"/>
              </a:ext>
            </a:extLst>
          </p:cNvPr>
          <p:cNvSpPr txBox="1"/>
          <p:nvPr/>
        </p:nvSpPr>
        <p:spPr>
          <a:xfrm>
            <a:off x="1393065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87527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D72BD-9822-460B-B258-DAAA34FD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86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0E12AE-29AF-4A7F-B46D-A2F73975BED6}"/>
              </a:ext>
            </a:extLst>
          </p:cNvPr>
          <p:cNvSpPr txBox="1">
            <a:spLocks/>
          </p:cNvSpPr>
          <p:nvPr/>
        </p:nvSpPr>
        <p:spPr>
          <a:xfrm>
            <a:off x="1948545" y="1526946"/>
            <a:ext cx="8294910" cy="3589570"/>
          </a:xfrm>
          <a:prstGeom prst="rect">
            <a:avLst/>
          </a:prstGeom>
        </p:spPr>
        <p:txBody>
          <a:bodyPr vert="horz" lIns="97295" tIns="48648" rIns="97295" bIns="486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0" marR="0" lvl="0" indent="-514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Focus on the needs of the </a:t>
            </a: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users</a:t>
            </a:r>
          </a:p>
          <a:p>
            <a:pPr marL="514330" marR="0" lvl="0" indent="-514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Focus on </a:t>
            </a: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processes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to increase the productivity of work</a:t>
            </a:r>
          </a:p>
          <a:p>
            <a:pPr marL="514330" marR="0" lvl="0" indent="-514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Use </a:t>
            </a: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data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 to improve services</a:t>
            </a:r>
          </a:p>
          <a:p>
            <a:pPr marL="514330" marR="0" lvl="0" indent="-514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Use </a:t>
            </a: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teams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 to improve quality</a:t>
            </a:r>
          </a:p>
          <a:p>
            <a:pPr marL="514330" marR="0" lvl="0" indent="-51433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Improve </a:t>
            </a: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pitchFamily="-111" charset="-128"/>
                <a:cs typeface="+mn-cs"/>
              </a:rPr>
              <a:t>communication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3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D1DE-CCB5-4CC4-8D1E-B75C72406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054" y="808627"/>
            <a:ext cx="8501739" cy="563524"/>
          </a:xfrm>
        </p:spPr>
        <p:txBody>
          <a:bodyPr/>
          <a:lstStyle/>
          <a:p>
            <a:r>
              <a:rPr lang="en-US" dirty="0"/>
              <a:t>Guiding Principles for Quality Improvement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BE602-5606-442F-9419-C7C68DEB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0801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97111-C7A8-4C9D-A404-3D9D5114B931}"/>
              </a:ext>
            </a:extLst>
          </p:cNvPr>
          <p:cNvSpPr txBox="1"/>
          <p:nvPr/>
        </p:nvSpPr>
        <p:spPr>
          <a:xfrm>
            <a:off x="4903149" y="5259512"/>
            <a:ext cx="2385701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LARC Workbook, p.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73856-F949-4FB9-839C-54BDFFB6220E}"/>
              </a:ext>
            </a:extLst>
          </p:cNvPr>
          <p:cNvSpPr txBox="1"/>
          <p:nvPr/>
        </p:nvSpPr>
        <p:spPr>
          <a:xfrm>
            <a:off x="3819334" y="563287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86E002-83BE-477E-88E2-07D3D3EB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9" y="6011450"/>
            <a:ext cx="672193" cy="658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9999B3-8101-4064-B88B-BC83995AD0D4}"/>
              </a:ext>
            </a:extLst>
          </p:cNvPr>
          <p:cNvSpPr txBox="1"/>
          <p:nvPr/>
        </p:nvSpPr>
        <p:spPr>
          <a:xfrm>
            <a:off x="1414837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230862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12C92-3EA6-4CB9-8AD0-B3C07068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7B1C3-7EA9-446D-8EA5-7ABE1FA1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2" y="727376"/>
            <a:ext cx="7736495" cy="5194242"/>
          </a:xfrm>
          <a:prstGeom prst="rect">
            <a:avLst/>
          </a:prstGeom>
        </p:spPr>
      </p:pic>
      <p:sp>
        <p:nvSpPr>
          <p:cNvPr id="4" name="Donut 2">
            <a:extLst>
              <a:ext uri="{FF2B5EF4-FFF2-40B4-BE49-F238E27FC236}">
                <a16:creationId xmlns:a16="http://schemas.microsoft.com/office/drawing/2014/main" id="{BD1E5997-55D0-4ED5-B213-39742345080A}"/>
              </a:ext>
            </a:extLst>
          </p:cNvPr>
          <p:cNvSpPr/>
          <p:nvPr/>
        </p:nvSpPr>
        <p:spPr>
          <a:xfrm>
            <a:off x="4855029" y="936382"/>
            <a:ext cx="1319349" cy="4192967"/>
          </a:xfrm>
          <a:prstGeom prst="donut">
            <a:avLst>
              <a:gd name="adj" fmla="val 3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AF616-313C-429C-9E62-03867E80A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39" y="6011450"/>
            <a:ext cx="672193" cy="658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414A6-F0BD-4EE1-B996-793E9DD50CFC}"/>
              </a:ext>
            </a:extLst>
          </p:cNvPr>
          <p:cNvSpPr txBox="1"/>
          <p:nvPr/>
        </p:nvSpPr>
        <p:spPr>
          <a:xfrm>
            <a:off x="1410477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79704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7C5BCD-F459-4B13-B3DB-635566EFBC5C}"/>
              </a:ext>
            </a:extLst>
          </p:cNvPr>
          <p:cNvSpPr txBox="1">
            <a:spLocks/>
          </p:cNvSpPr>
          <p:nvPr/>
        </p:nvSpPr>
        <p:spPr>
          <a:xfrm>
            <a:off x="3821784" y="1578464"/>
            <a:ext cx="4548430" cy="2686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Metric Selection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Tool/s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Plan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Display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963158-6EF5-48E7-90F6-FA977BDA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7873" y="783777"/>
            <a:ext cx="5976253" cy="563524"/>
          </a:xfrm>
        </p:spPr>
        <p:txBody>
          <a:bodyPr/>
          <a:lstStyle/>
          <a:p>
            <a:r>
              <a:rPr lang="en-US" dirty="0"/>
              <a:t>Using Metrics for Improvement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0A97A-01FB-4125-B72D-9512B7DE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F2895-0AA3-4DBC-B258-91B93D6FBBC7}"/>
              </a:ext>
            </a:extLst>
          </p:cNvPr>
          <p:cNvSpPr txBox="1"/>
          <p:nvPr/>
        </p:nvSpPr>
        <p:spPr>
          <a:xfrm>
            <a:off x="4973232" y="5263547"/>
            <a:ext cx="2816653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LARC Workbook, p. 48-55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F6EA6-8DF7-435B-8E4E-A90D0C969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C2A35E-E26C-4D3B-8FF2-F2701C93F776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81568-56A4-4E50-957E-E05ECD759EFD}"/>
              </a:ext>
            </a:extLst>
          </p:cNvPr>
          <p:cNvSpPr txBox="1"/>
          <p:nvPr/>
        </p:nvSpPr>
        <p:spPr>
          <a:xfrm>
            <a:off x="3819334" y="563287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1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7C5BCD-F459-4B13-B3DB-635566EFBC5C}"/>
              </a:ext>
            </a:extLst>
          </p:cNvPr>
          <p:cNvSpPr txBox="1">
            <a:spLocks/>
          </p:cNvSpPr>
          <p:nvPr/>
        </p:nvSpPr>
        <p:spPr>
          <a:xfrm>
            <a:off x="4443171" y="1761025"/>
            <a:ext cx="4352487" cy="2686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Metric Selection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Tool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Collection Plan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Display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963158-6EF5-48E7-90F6-FA977BDA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045" y="789241"/>
            <a:ext cx="2579910" cy="563524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0A97A-01FB-4125-B72D-9512B7DE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F2895-0AA3-4DBC-B258-91B93D6FBBC7}"/>
              </a:ext>
            </a:extLst>
          </p:cNvPr>
          <p:cNvSpPr txBox="1"/>
          <p:nvPr/>
        </p:nvSpPr>
        <p:spPr>
          <a:xfrm>
            <a:off x="5127234" y="5251090"/>
            <a:ext cx="2984360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LARC Workbook, p. 48-55</a:t>
            </a:r>
          </a:p>
        </p:txBody>
      </p:sp>
      <p:sp>
        <p:nvSpPr>
          <p:cNvPr id="8" name="Vertical Scroll 3">
            <a:extLst>
              <a:ext uri="{FF2B5EF4-FFF2-40B4-BE49-F238E27FC236}">
                <a16:creationId xmlns:a16="http://schemas.microsoft.com/office/drawing/2014/main" id="{9E324E98-4922-4F09-B9BA-AA98F03A2760}"/>
              </a:ext>
            </a:extLst>
          </p:cNvPr>
          <p:cNvSpPr/>
          <p:nvPr/>
        </p:nvSpPr>
        <p:spPr>
          <a:xfrm>
            <a:off x="9985182" y="1761025"/>
            <a:ext cx="1033272" cy="1143000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623FE1-4571-444B-AB8B-92C64DE6A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5CB56F-6B0E-4D88-BA48-19AAA2D3998A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FAE09-091C-4DC6-8DF0-920019F42067}"/>
              </a:ext>
            </a:extLst>
          </p:cNvPr>
          <p:cNvSpPr txBox="1"/>
          <p:nvPr/>
        </p:nvSpPr>
        <p:spPr>
          <a:xfrm>
            <a:off x="3819334" y="563287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1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07FCDB-8D88-4A4E-87BB-2DCE5D9BF162}"/>
              </a:ext>
            </a:extLst>
          </p:cNvPr>
          <p:cNvSpPr txBox="1">
            <a:spLocks/>
          </p:cNvSpPr>
          <p:nvPr/>
        </p:nvSpPr>
        <p:spPr>
          <a:xfrm>
            <a:off x="1482957" y="1649732"/>
            <a:ext cx="10184027" cy="33353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Evidence-based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objective criteria for decision making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Evidence of actual improvement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- Gauge of project success </a:t>
            </a:r>
            <a:r>
              <a:rPr kumimoji="0" lang="mr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How will you know if a change is an improvement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?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Results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 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What gets measured, gets fixed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Visual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Graphs tell a story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Outcomes &amp; goals that are not made visual will fail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533666-8533-468F-B7A6-348014473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672" y="762006"/>
            <a:ext cx="3080653" cy="563524"/>
          </a:xfrm>
        </p:spPr>
        <p:txBody>
          <a:bodyPr/>
          <a:lstStyle/>
          <a:p>
            <a:r>
              <a:rPr lang="en-US" dirty="0"/>
              <a:t>Metrics – WHY?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79AFD-F409-4520-BA33-895BC007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008B4-B074-4B93-BEE0-F69B5965C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9" y="6011450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D0A31B-A9E7-40B3-9ABC-08436A22AA83}"/>
              </a:ext>
            </a:extLst>
          </p:cNvPr>
          <p:cNvSpPr txBox="1"/>
          <p:nvPr/>
        </p:nvSpPr>
        <p:spPr>
          <a:xfrm>
            <a:off x="1482957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169069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F282B33-EE94-4DBC-BE2A-6992B4AE7422}"/>
              </a:ext>
            </a:extLst>
          </p:cNvPr>
          <p:cNvSpPr txBox="1">
            <a:spLocks/>
          </p:cNvSpPr>
          <p:nvPr/>
        </p:nvSpPr>
        <p:spPr>
          <a:xfrm>
            <a:off x="1165565" y="1745540"/>
            <a:ext cx="8866709" cy="479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 establish a factual basis for making decisions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C7D0D47-BA4A-4BCC-B5BE-42E93B42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921" y="2491261"/>
            <a:ext cx="6801672" cy="1460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“I think the problem is…”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“The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indicates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the problem is…”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F7117FF-02E7-41AC-A790-BD9F16438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113" y="4211830"/>
            <a:ext cx="6793976" cy="1460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Opinion Driven Decisions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           </a:t>
            </a:r>
          </a:p>
          <a:p>
            <a:pPr algn="ctr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Data Driven Decisions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94413-C9D7-44E9-99A1-A54004BC45BD}"/>
              </a:ext>
            </a:extLst>
          </p:cNvPr>
          <p:cNvSpPr/>
          <p:nvPr/>
        </p:nvSpPr>
        <p:spPr>
          <a:xfrm>
            <a:off x="5750645" y="2799065"/>
            <a:ext cx="6928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rebuchet MS"/>
                <a:ea typeface="+mn-ea"/>
                <a:cs typeface="+mn-cs"/>
              </a:rPr>
              <a:t>vs</a:t>
            </a:r>
            <a:endParaRPr kumimoji="0" lang="en-US" sz="4400" b="1" i="0" u="none" strike="noStrike" kern="1200" cap="none" spc="0" normalizeH="0" baseline="0" noProof="0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F4B486-C03B-48ED-BC44-D17CED8703E4}"/>
              </a:ext>
            </a:extLst>
          </p:cNvPr>
          <p:cNvSpPr/>
          <p:nvPr/>
        </p:nvSpPr>
        <p:spPr>
          <a:xfrm>
            <a:off x="5746746" y="4485310"/>
            <a:ext cx="6928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rebuchet MS"/>
                <a:ea typeface="+mn-ea"/>
                <a:cs typeface="+mn-cs"/>
              </a:rPr>
              <a:t>vs</a:t>
            </a:r>
            <a:endParaRPr kumimoji="0" lang="en-US" sz="4400" b="1" i="0" u="none" strike="noStrike" kern="1200" cap="none" spc="0" normalizeH="0" baseline="0" noProof="0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98910D5-9EF6-4924-B03A-5A287ED25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Collect Data?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27AF3-3F75-4805-96F3-1D17DF9A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5A4F14-6092-4A23-81AA-14001CAD8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4" y="6011450"/>
            <a:ext cx="672193" cy="658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5F5F10-2B92-4F36-B175-0F3C26345517}"/>
              </a:ext>
            </a:extLst>
          </p:cNvPr>
          <p:cNvSpPr txBox="1"/>
          <p:nvPr/>
        </p:nvSpPr>
        <p:spPr>
          <a:xfrm>
            <a:off x="1432132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194776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7C416DD-5C4B-48D3-AA2A-A02678AAC9A7}"/>
              </a:ext>
            </a:extLst>
          </p:cNvPr>
          <p:cNvGraphicFramePr>
            <a:graphicFrameLocks/>
          </p:cNvGraphicFramePr>
          <p:nvPr/>
        </p:nvGraphicFramePr>
        <p:xfrm>
          <a:off x="762005" y="152206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2D91771-23E3-472A-9DFB-994FBA210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650" y="799641"/>
            <a:ext cx="8828310" cy="563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Ask 3 Questions: The Model for Improvement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6477B-B945-42B4-911F-E1A4FB3B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21735-F258-4A5B-8F29-3BA636BDB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B4F396-80C6-444D-94B0-04D8587B586C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721561760"/>
      </p:ext>
    </p:extLst>
  </p:cSld>
  <p:clrMapOvr>
    <a:masterClrMapping/>
  </p:clrMapOvr>
</p:sld>
</file>

<file path=ppt/theme/theme1.xml><?xml version="1.0" encoding="utf-8"?>
<a:theme xmlns:a="http://schemas.openxmlformats.org/drawingml/2006/main" name="1_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2.xml><?xml version="1.0" encoding="utf-8"?>
<a:theme xmlns:a="http://schemas.openxmlformats.org/drawingml/2006/main" name="2_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3.xml><?xml version="1.0" encoding="utf-8"?>
<a:theme xmlns:a="http://schemas.openxmlformats.org/drawingml/2006/main" name="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4.xml><?xml version="1.0" encoding="utf-8"?>
<a:theme xmlns:a="http://schemas.openxmlformats.org/drawingml/2006/main" name="1_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999</Words>
  <Application>Microsoft Office PowerPoint</Application>
  <PresentationFormat>Widescreen</PresentationFormat>
  <Paragraphs>229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Trebuchet MS</vt:lpstr>
      <vt:lpstr>Verdana</vt:lpstr>
      <vt:lpstr>Wingdings</vt:lpstr>
      <vt:lpstr>1_CLICQ! Theme-BLUE</vt:lpstr>
      <vt:lpstr>2_CLICQ! Theme-BLUE-v2-rev</vt:lpstr>
      <vt:lpstr>CLICQ! Theme-BLUE-v2-rev</vt:lpstr>
      <vt:lpstr>1_CLICQ! Theme-BLUE-v2-rev</vt:lpstr>
      <vt:lpstr>Learning Session 1  Overview of ‘M’(measure) from  the D-M-A-I-C Model </vt:lpstr>
      <vt:lpstr>PowerPoint Presentation</vt:lpstr>
      <vt:lpstr>Guiding Principles for Quality Improvement</vt:lpstr>
      <vt:lpstr>PowerPoint Presentation</vt:lpstr>
      <vt:lpstr>Using Metrics for Improvement</vt:lpstr>
      <vt:lpstr>Deliverables</vt:lpstr>
      <vt:lpstr>Metrics – WHY?</vt:lpstr>
      <vt:lpstr>Why Collect Data?</vt:lpstr>
      <vt:lpstr>Ask 3 Questions: The Model for Improvement </vt:lpstr>
      <vt:lpstr>PowerPoint Presentation</vt:lpstr>
      <vt:lpstr>Metrics – When?</vt:lpstr>
      <vt:lpstr>Types of Measures</vt:lpstr>
      <vt:lpstr>Metric Selection</vt:lpstr>
      <vt:lpstr>Metric Selection</vt:lpstr>
      <vt:lpstr>What are some things that you can measure? </vt:lpstr>
      <vt:lpstr>Getting to your aim statement and metric</vt:lpstr>
      <vt:lpstr>Getting to your aim statement and metric</vt:lpstr>
      <vt:lpstr>Key Elements of a Metric</vt:lpstr>
      <vt:lpstr>Where to find data?</vt:lpstr>
      <vt:lpstr>Creating a Data Collection Log</vt:lpstr>
      <vt:lpstr>Creating a Data Collection Plan - Template</vt:lpstr>
      <vt:lpstr>Data Collection Plan - Example</vt:lpstr>
      <vt:lpstr>Deliverables</vt:lpstr>
      <vt:lpstr>Coming Attractions: Data Display</vt:lpstr>
      <vt:lpstr>PowerPoint Presentation</vt:lpstr>
      <vt:lpstr>PowerPoint Presentation</vt:lpstr>
      <vt:lpstr>Coming Attractions: Creating a Run Chart</vt:lpstr>
      <vt:lpstr>Coming Attractions: Data Display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Session 1  Overview of ‘M’(measure) from  the D-M-A-I-C Model </dc:title>
  <dc:creator>J D</dc:creator>
  <cp:lastModifiedBy>Dawson, Jamie (CDC/DDPHSIS/CGH/DGHT)</cp:lastModifiedBy>
  <cp:revision>36</cp:revision>
  <dcterms:created xsi:type="dcterms:W3CDTF">2022-01-17T08:24:39Z</dcterms:created>
  <dcterms:modified xsi:type="dcterms:W3CDTF">2022-02-16T21:06:42Z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2022-02-08T20:46:33Z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10de059e-9ecb-431d-9f52-44e6795f3b51</vt:lpwstr>
  </property>
  <property fmtid="{D5CDD505-2E9C-101B-9397-08002B2CF9AE}" pid="8" name="MSIP_Label_8af03ff0-41c5-4c41-b55e-fabb8fae94be_ContentBits">
    <vt:lpwstr>0</vt:lpwstr>
  </property>
</Properties>
</file>